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</p:sldMasterIdLst>
  <p:notesMasterIdLst>
    <p:notesMasterId r:id="rId6"/>
  </p:notesMasterIdLst>
  <p:handoutMasterIdLst>
    <p:handoutMasterId r:id="rId17"/>
  </p:handoutMasterIdLst>
  <p:sldIdLst>
    <p:sldId id="662" r:id="rId4"/>
    <p:sldId id="595" r:id="rId5"/>
    <p:sldId id="742" r:id="rId7"/>
    <p:sldId id="743" r:id="rId8"/>
    <p:sldId id="766" r:id="rId9"/>
    <p:sldId id="769" r:id="rId10"/>
    <p:sldId id="773" r:id="rId11"/>
    <p:sldId id="772" r:id="rId12"/>
    <p:sldId id="771" r:id="rId13"/>
    <p:sldId id="774" r:id="rId14"/>
    <p:sldId id="775" r:id="rId15"/>
    <p:sldId id="776" r:id="rId16"/>
  </p:sldIdLst>
  <p:sldSz cx="12192000" cy="6858000"/>
  <p:notesSz cx="6858000" cy="9144000"/>
  <p:embeddedFontLst>
    <p:embeddedFont>
      <p:font typeface="微软雅黑" panose="020B0503020204020204" charset="-122"/>
      <p:regular r:id="rId22"/>
    </p:embeddedFont>
    <p:embeddedFont>
      <p:font typeface="微软雅黑 Light" panose="020B0502040204020203" pitchFamily="34" charset="-122"/>
      <p:regular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F7B1A6"/>
    <a:srgbClr val="524B52"/>
    <a:srgbClr val="96C0E9"/>
    <a:srgbClr val="9DC3E6"/>
    <a:srgbClr val="7188A8"/>
    <a:srgbClr val="F9B3A9"/>
    <a:srgbClr val="F5E0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3504" y="1920"/>
      </p:cViewPr>
      <p:guideLst>
        <p:guide orient="horz" pos="2244"/>
        <p:guide pos="3818"/>
        <p:guide pos="235"/>
        <p:guide pos="7384"/>
        <p:guide orient="horz" pos="207"/>
        <p:guide orient="horz" pos="40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微软雅黑" panose="020B0503020204020204" charset="-122"/>
              </a:rPr>
            </a:fld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微软雅黑" panose="020B0503020204020204" charset="-122"/>
              </a:rPr>
            </a:fld>
            <a:endParaRPr lang="zh-CN" altLang="en-US"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404803A1-9305-4DF3-8889-9FD3438A78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7B3ED629-5C92-47D9-AA19-0BF1C76404F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404803A1-9305-4DF3-8889-9FD3438A78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7B3ED629-5C92-47D9-AA19-0BF1C76404F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95.xml"/><Relationship Id="rId1" Type="http://schemas.openxmlformats.org/officeDocument/2006/relationships/tags" Target="../tags/tag9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9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3.png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image" Target="../media/image3.png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36.xml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tags" Target="../tags/tag2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0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15.png"/><Relationship Id="rId27" Type="http://schemas.openxmlformats.org/officeDocument/2006/relationships/image" Target="../media/image14.png"/><Relationship Id="rId26" Type="http://schemas.openxmlformats.org/officeDocument/2006/relationships/image" Target="../media/image13.jpeg"/><Relationship Id="rId25" Type="http://schemas.openxmlformats.org/officeDocument/2006/relationships/tags" Target="../tags/tag52.xml"/><Relationship Id="rId24" Type="http://schemas.openxmlformats.org/officeDocument/2006/relationships/image" Target="../media/image12.jpeg"/><Relationship Id="rId23" Type="http://schemas.openxmlformats.org/officeDocument/2006/relationships/tags" Target="../tags/tag51.xml"/><Relationship Id="rId22" Type="http://schemas.openxmlformats.org/officeDocument/2006/relationships/image" Target="../media/image11.jpeg"/><Relationship Id="rId21" Type="http://schemas.openxmlformats.org/officeDocument/2006/relationships/tags" Target="../tags/tag50.xml"/><Relationship Id="rId20" Type="http://schemas.openxmlformats.org/officeDocument/2006/relationships/image" Target="../media/image10.jpeg"/><Relationship Id="rId2" Type="http://schemas.openxmlformats.org/officeDocument/2006/relationships/tags" Target="../tags/tag38.xml"/><Relationship Id="rId19" Type="http://schemas.openxmlformats.org/officeDocument/2006/relationships/tags" Target="../tags/tag49.xml"/><Relationship Id="rId18" Type="http://schemas.openxmlformats.org/officeDocument/2006/relationships/image" Target="../media/image9.jpeg"/><Relationship Id="rId17" Type="http://schemas.openxmlformats.org/officeDocument/2006/relationships/tags" Target="../tags/tag48.xml"/><Relationship Id="rId16" Type="http://schemas.openxmlformats.org/officeDocument/2006/relationships/image" Target="../media/image8.jpeg"/><Relationship Id="rId15" Type="http://schemas.openxmlformats.org/officeDocument/2006/relationships/tags" Target="../tags/tag47.xml"/><Relationship Id="rId14" Type="http://schemas.openxmlformats.org/officeDocument/2006/relationships/image" Target="../media/image7.jpeg"/><Relationship Id="rId13" Type="http://schemas.openxmlformats.org/officeDocument/2006/relationships/tags" Target="../tags/tag46.xml"/><Relationship Id="rId12" Type="http://schemas.openxmlformats.org/officeDocument/2006/relationships/image" Target="../media/image6.jpeg"/><Relationship Id="rId11" Type="http://schemas.openxmlformats.org/officeDocument/2006/relationships/tags" Target="../tags/tag45.xml"/><Relationship Id="rId10" Type="http://schemas.openxmlformats.org/officeDocument/2006/relationships/image" Target="../media/image5.png"/><Relationship Id="rId1" Type="http://schemas.openxmlformats.org/officeDocument/2006/relationships/tags" Target="../tags/tag3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image" Target="../media/image5.png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0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69.xml"/><Relationship Id="rId27" Type="http://schemas.openxmlformats.org/officeDocument/2006/relationships/tags" Target="../tags/tag68.xml"/><Relationship Id="rId26" Type="http://schemas.openxmlformats.org/officeDocument/2006/relationships/image" Target="../media/image24.png"/><Relationship Id="rId25" Type="http://schemas.openxmlformats.org/officeDocument/2006/relationships/tags" Target="../tags/tag67.xml"/><Relationship Id="rId24" Type="http://schemas.openxmlformats.org/officeDocument/2006/relationships/image" Target="../media/image23.png"/><Relationship Id="rId23" Type="http://schemas.openxmlformats.org/officeDocument/2006/relationships/tags" Target="../tags/tag66.xml"/><Relationship Id="rId22" Type="http://schemas.openxmlformats.org/officeDocument/2006/relationships/image" Target="../media/image22.png"/><Relationship Id="rId21" Type="http://schemas.openxmlformats.org/officeDocument/2006/relationships/tags" Target="../tags/tag65.xml"/><Relationship Id="rId20" Type="http://schemas.openxmlformats.org/officeDocument/2006/relationships/image" Target="../media/image21.png"/><Relationship Id="rId2" Type="http://schemas.openxmlformats.org/officeDocument/2006/relationships/tags" Target="../tags/tag54.xml"/><Relationship Id="rId19" Type="http://schemas.openxmlformats.org/officeDocument/2006/relationships/tags" Target="../tags/tag64.xml"/><Relationship Id="rId18" Type="http://schemas.openxmlformats.org/officeDocument/2006/relationships/image" Target="../media/image20.png"/><Relationship Id="rId17" Type="http://schemas.openxmlformats.org/officeDocument/2006/relationships/tags" Target="../tags/tag63.xml"/><Relationship Id="rId16" Type="http://schemas.openxmlformats.org/officeDocument/2006/relationships/image" Target="../media/image19.png"/><Relationship Id="rId15" Type="http://schemas.openxmlformats.org/officeDocument/2006/relationships/tags" Target="../tags/tag62.xml"/><Relationship Id="rId14" Type="http://schemas.openxmlformats.org/officeDocument/2006/relationships/image" Target="../media/image18.png"/><Relationship Id="rId13" Type="http://schemas.openxmlformats.org/officeDocument/2006/relationships/tags" Target="../tags/tag61.xml"/><Relationship Id="rId12" Type="http://schemas.openxmlformats.org/officeDocument/2006/relationships/image" Target="../media/image17.png"/><Relationship Id="rId11" Type="http://schemas.openxmlformats.org/officeDocument/2006/relationships/tags" Target="../tags/tag60.xml"/><Relationship Id="rId10" Type="http://schemas.openxmlformats.org/officeDocument/2006/relationships/image" Target="../media/image16.png"/><Relationship Id="rId1" Type="http://schemas.openxmlformats.org/officeDocument/2006/relationships/tags" Target="../tags/tag5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79.xml"/><Relationship Id="rId5" Type="http://schemas.openxmlformats.org/officeDocument/2006/relationships/image" Target="../media/image27.png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8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15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89.xml"/><Relationship Id="rId14" Type="http://schemas.openxmlformats.org/officeDocument/2006/relationships/image" Target="../media/image38.png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tags" Target="../tags/tag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" descr="C:\Users\84263\Desktop\IMG_1045.PNGIMG_104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214245" y="-573405"/>
            <a:ext cx="14463395" cy="861123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430395" y="0"/>
            <a:ext cx="7818755" cy="6858000"/>
            <a:chOff x="6977" y="0"/>
            <a:chExt cx="12313" cy="10800"/>
          </a:xfrm>
        </p:grpSpPr>
        <p:sp>
          <p:nvSpPr>
            <p:cNvPr id="8" name="任意多边形"/>
            <p:cNvSpPr/>
            <p:nvPr userDrawn="1"/>
          </p:nvSpPr>
          <p:spPr>
            <a:xfrm flipH="1">
              <a:off x="6977" y="0"/>
              <a:ext cx="12245" cy="10800"/>
            </a:xfrm>
            <a:custGeom>
              <a:avLst/>
              <a:gdLst>
                <a:gd name="connsiteX0" fmla="*/ 4733872 w 7761378"/>
                <a:gd name="connsiteY0" fmla="*/ 0 h 6858000"/>
                <a:gd name="connsiteX1" fmla="*/ 1850571 w 7761378"/>
                <a:gd name="connsiteY1" fmla="*/ 0 h 6858000"/>
                <a:gd name="connsiteX2" fmla="*/ 1528217 w 7761378"/>
                <a:gd name="connsiteY2" fmla="*/ 0 h 6858000"/>
                <a:gd name="connsiteX3" fmla="*/ 0 w 7761378"/>
                <a:gd name="connsiteY3" fmla="*/ 0 h 6858000"/>
                <a:gd name="connsiteX4" fmla="*/ 0 w 7761378"/>
                <a:gd name="connsiteY4" fmla="*/ 6858000 h 6858000"/>
                <a:gd name="connsiteX5" fmla="*/ 1528217 w 7761378"/>
                <a:gd name="connsiteY5" fmla="*/ 6858000 h 6858000"/>
                <a:gd name="connsiteX6" fmla="*/ 1850571 w 7761378"/>
                <a:gd name="connsiteY6" fmla="*/ 6858000 h 6858000"/>
                <a:gd name="connsiteX7" fmla="*/ 4733872 w 7761378"/>
                <a:gd name="connsiteY7" fmla="*/ 6858000 h 6858000"/>
                <a:gd name="connsiteX8" fmla="*/ 4733873 w 7761378"/>
                <a:gd name="connsiteY8" fmla="*/ 0 h 6858000"/>
                <a:gd name="connsiteX9" fmla="*/ 4733873 w 7761378"/>
                <a:gd name="connsiteY9" fmla="*/ 6858000 h 6858000"/>
                <a:gd name="connsiteX10" fmla="*/ 7761378 w 7761378"/>
                <a:gd name="connsiteY10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61378" h="6858000">
                  <a:moveTo>
                    <a:pt x="4733872" y="0"/>
                  </a:moveTo>
                  <a:lnTo>
                    <a:pt x="1850571" y="0"/>
                  </a:lnTo>
                  <a:lnTo>
                    <a:pt x="1528217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1528217" y="6858000"/>
                  </a:lnTo>
                  <a:lnTo>
                    <a:pt x="1850571" y="6858000"/>
                  </a:lnTo>
                  <a:lnTo>
                    <a:pt x="4733872" y="6858000"/>
                  </a:lnTo>
                  <a:close/>
                  <a:moveTo>
                    <a:pt x="4733873" y="0"/>
                  </a:moveTo>
                  <a:lnTo>
                    <a:pt x="4733873" y="6858000"/>
                  </a:lnTo>
                  <a:lnTo>
                    <a:pt x="7761378" y="6858000"/>
                  </a:lnTo>
                  <a:close/>
                </a:path>
              </a:pathLst>
            </a:custGeom>
            <a:solidFill>
              <a:schemeClr val="bg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" name="文本框"/>
            <p:cNvSpPr txBox="1"/>
            <p:nvPr/>
          </p:nvSpPr>
          <p:spPr>
            <a:xfrm>
              <a:off x="10209" y="4282"/>
              <a:ext cx="908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HTML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编程技术大作业汇报</a:t>
              </a:r>
              <a:endParaRPr lang="zh-CN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" name="文本框"/>
            <p:cNvSpPr txBox="1"/>
            <p:nvPr/>
          </p:nvSpPr>
          <p:spPr>
            <a:xfrm>
              <a:off x="10812" y="5612"/>
              <a:ext cx="775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rgbClr val="0D144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HELLO</a:t>
              </a:r>
              <a:r>
                <a:rPr lang="zh-CN" altLang="en-US" sz="1600" dirty="0">
                  <a:solidFill>
                    <a:srgbClr val="0D144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，</a:t>
              </a:r>
              <a:r>
                <a:rPr lang="en-US" altLang="zh-CN" sz="1600" dirty="0">
                  <a:solidFill>
                    <a:srgbClr val="0D144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HTML</a:t>
              </a:r>
              <a:endParaRPr lang="en-US" altLang="zh-CN" sz="1600" dirty="0">
                <a:solidFill>
                  <a:srgbClr val="0D144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"/>
            <p:cNvSpPr txBox="1"/>
            <p:nvPr/>
          </p:nvSpPr>
          <p:spPr>
            <a:xfrm>
              <a:off x="10703" y="6457"/>
              <a:ext cx="797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sz="1200">
                  <a:solidFill>
                    <a:srgbClr val="0D14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HTML programming technology homework Report </a:t>
              </a:r>
              <a:endParaRPr sz="1200">
                <a:solidFill>
                  <a:srgbClr val="0D14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  <a:p>
              <a:pPr algn="r">
                <a:lnSpc>
                  <a:spcPct val="150000"/>
                </a:lnSpc>
              </a:pPr>
              <a:r>
                <a:rPr sz="1200">
                  <a:solidFill>
                    <a:srgbClr val="0D14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——Team member: Zhang Liang, ye Yilin</a:t>
              </a:r>
              <a:endParaRPr sz="1200">
                <a:solidFill>
                  <a:srgbClr val="0D14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12249353" y="635"/>
            <a:ext cx="3307404" cy="6858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3433053" y="635"/>
            <a:ext cx="3307404" cy="685800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009640" y="5337810"/>
            <a:ext cx="6005195" cy="510540"/>
            <a:chOff x="9464" y="8406"/>
            <a:chExt cx="9457" cy="804"/>
          </a:xfrm>
        </p:grpSpPr>
        <p:sp>
          <p:nvSpPr>
            <p:cNvPr id="2" name="椭圆 1"/>
            <p:cNvSpPr/>
            <p:nvPr/>
          </p:nvSpPr>
          <p:spPr>
            <a:xfrm flipH="1">
              <a:off x="9464" y="8406"/>
              <a:ext cx="9457" cy="804"/>
            </a:xfrm>
            <a:prstGeom prst="ellipse">
              <a:avLst/>
            </a:prstGeom>
            <a:solidFill>
              <a:srgbClr val="524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6" name="文本框"/>
            <p:cNvSpPr txBox="1"/>
            <p:nvPr/>
          </p:nvSpPr>
          <p:spPr>
            <a:xfrm>
              <a:off x="12385" y="8530"/>
              <a:ext cx="3616" cy="5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小组成员：张亮 叶怡麟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8" name="等腰三角形"/>
          <p:cNvSpPr/>
          <p:nvPr/>
        </p:nvSpPr>
        <p:spPr>
          <a:xfrm flipV="1">
            <a:off x="5583555" y="2238375"/>
            <a:ext cx="1070610" cy="807720"/>
          </a:xfrm>
          <a:prstGeom prst="triangle">
            <a:avLst>
              <a:gd name="adj" fmla="val 66785"/>
            </a:avLst>
          </a:prstGeom>
          <a:solidFill>
            <a:srgbClr val="524B52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526405" y="393700"/>
            <a:ext cx="6722745" cy="2351405"/>
            <a:chOff x="8703" y="620"/>
            <a:chExt cx="10587" cy="3703"/>
          </a:xfrm>
        </p:grpSpPr>
        <p:sp>
          <p:nvSpPr>
            <p:cNvPr id="13" name="矩形"/>
            <p:cNvSpPr/>
            <p:nvPr/>
          </p:nvSpPr>
          <p:spPr>
            <a:xfrm>
              <a:off x="8793" y="620"/>
              <a:ext cx="10497" cy="2905"/>
            </a:xfrm>
            <a:prstGeom prst="rect">
              <a:avLst/>
            </a:prstGeom>
            <a:solidFill>
              <a:srgbClr val="524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等腰三角形"/>
            <p:cNvSpPr/>
            <p:nvPr/>
          </p:nvSpPr>
          <p:spPr>
            <a:xfrm flipV="1">
              <a:off x="8703" y="3051"/>
              <a:ext cx="1686" cy="1272"/>
            </a:xfrm>
            <a:prstGeom prst="triangle">
              <a:avLst>
                <a:gd name="adj" fmla="val 66785"/>
              </a:avLst>
            </a:prstGeom>
            <a:solidFill>
              <a:srgbClr val="524B52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2" name="文本框"/>
            <p:cNvSpPr txBox="1"/>
            <p:nvPr/>
          </p:nvSpPr>
          <p:spPr>
            <a:xfrm>
              <a:off x="10812" y="886"/>
              <a:ext cx="7648" cy="2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4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笑约——</a:t>
              </a:r>
              <a:endParaRPr lang="zh-CN" altLang="en-US" sz="4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r"/>
              <a:r>
                <a:rPr lang="zh-CN" altLang="en-US" sz="4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指尖预约学校教室</a:t>
              </a:r>
              <a:endParaRPr lang="zh-CN" altLang="en-US" sz="4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文本框 28"/>
          <p:cNvSpPr txBox="1"/>
          <p:nvPr>
            <p:custDataLst>
              <p:tags r:id="rId1"/>
            </p:custDataLst>
          </p:nvPr>
        </p:nvSpPr>
        <p:spPr>
          <a:xfrm>
            <a:off x="373380" y="2954020"/>
            <a:ext cx="2597785" cy="52324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400" b="1" spc="30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多设备适配</a:t>
            </a:r>
            <a:endParaRPr lang="zh-CN" altLang="en-US" sz="2400" b="1" spc="30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2"/>
            </p:custDataLst>
          </p:nvPr>
        </p:nvSpPr>
        <p:spPr>
          <a:xfrm>
            <a:off x="373881" y="3485957"/>
            <a:ext cx="2597203" cy="1169596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 spc="150"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jQuery Mobile </a:t>
            </a:r>
            <a:endParaRPr lang="zh-CN" altLang="en-US" sz="1600" spc="150">
              <a:solidFill>
                <a:sysClr val="window" lastClr="FFFFFF">
                  <a:lumMod val="50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spc="150">
                <a:solidFill>
                  <a:sysClr val="window" lastClr="FFFFFF">
                    <a:lumMod val="50000"/>
                  </a:sysClr>
                </a:solidFill>
                <a:sym typeface="Arial" panose="020B0604020202020204" pitchFamily="34" charset="0"/>
              </a:rPr>
              <a:t>jQuery </a:t>
            </a:r>
            <a:r>
              <a:rPr lang="en-US" altLang="zh-CN" sz="1600" spc="150">
                <a:solidFill>
                  <a:sysClr val="window" lastClr="FFFFFF">
                    <a:lumMod val="50000"/>
                  </a:sysClr>
                </a:solidFill>
                <a:sym typeface="Arial" panose="020B0604020202020204" pitchFamily="34" charset="0"/>
              </a:rPr>
              <a:t>2.0</a:t>
            </a:r>
            <a:endParaRPr lang="en-US" altLang="zh-CN" sz="1600" spc="150">
              <a:solidFill>
                <a:sysClr val="window" lastClr="FFFFFF">
                  <a:lumMod val="50000"/>
                </a:sysClr>
              </a:solidFill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spc="150"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网页自适应</a:t>
            </a:r>
            <a:endParaRPr lang="zh-CN" altLang="en-US" sz="1600" spc="150">
              <a:solidFill>
                <a:sysClr val="window" lastClr="FFFFFF">
                  <a:lumMod val="50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" name="任意形状 34" descr="A0"/>
          <p:cNvSpPr/>
          <p:nvPr>
            <p:custDataLst>
              <p:tags r:id="rId3"/>
            </p:custDataLst>
          </p:nvPr>
        </p:nvSpPr>
        <p:spPr>
          <a:xfrm>
            <a:off x="858334" y="2124381"/>
            <a:ext cx="727856" cy="788745"/>
          </a:xfrm>
          <a:custGeom>
            <a:avLst/>
            <a:gdLst>
              <a:gd name="connsiteX0" fmla="*/ 364766 w 727856"/>
              <a:gd name="connsiteY0" fmla="*/ 0 h 788745"/>
              <a:gd name="connsiteX1" fmla="*/ 727856 w 727856"/>
              <a:gd name="connsiteY1" fmla="*/ 356361 h 788745"/>
              <a:gd name="connsiteX2" fmla="*/ 727856 w 727856"/>
              <a:gd name="connsiteY2" fmla="*/ 788745 h 788745"/>
              <a:gd name="connsiteX3" fmla="*/ 509329 w 727856"/>
              <a:gd name="connsiteY3" fmla="*/ 788745 h 788745"/>
              <a:gd name="connsiteX4" fmla="*/ 509329 w 727856"/>
              <a:gd name="connsiteY4" fmla="*/ 359739 h 788745"/>
              <a:gd name="connsiteX5" fmla="*/ 364766 w 727856"/>
              <a:gd name="connsiteY5" fmla="*/ 196675 h 788745"/>
              <a:gd name="connsiteX6" fmla="*/ 218527 w 727856"/>
              <a:gd name="connsiteY6" fmla="*/ 359726 h 788745"/>
              <a:gd name="connsiteX7" fmla="*/ 218527 w 727856"/>
              <a:gd name="connsiteY7" fmla="*/ 788745 h 788745"/>
              <a:gd name="connsiteX8" fmla="*/ 0 w 727856"/>
              <a:gd name="connsiteY8" fmla="*/ 788745 h 788745"/>
              <a:gd name="connsiteX9" fmla="*/ 0 w 727856"/>
              <a:gd name="connsiteY9" fmla="*/ 356361 h 788745"/>
              <a:gd name="connsiteX10" fmla="*/ 364766 w 727856"/>
              <a:gd name="connsiteY10" fmla="*/ 0 h 788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7856" h="788745">
                <a:moveTo>
                  <a:pt x="364766" y="0"/>
                </a:moveTo>
                <a:cubicBezTo>
                  <a:pt x="559751" y="0"/>
                  <a:pt x="727856" y="127751"/>
                  <a:pt x="727856" y="356361"/>
                </a:cubicBezTo>
                <a:lnTo>
                  <a:pt x="727856" y="788745"/>
                </a:lnTo>
                <a:lnTo>
                  <a:pt x="509329" y="788745"/>
                </a:lnTo>
                <a:lnTo>
                  <a:pt x="509329" y="359739"/>
                </a:lnTo>
                <a:cubicBezTo>
                  <a:pt x="509329" y="258868"/>
                  <a:pt x="450501" y="196675"/>
                  <a:pt x="364766" y="196675"/>
                </a:cubicBezTo>
                <a:cubicBezTo>
                  <a:pt x="279044" y="196675"/>
                  <a:pt x="218527" y="258868"/>
                  <a:pt x="218527" y="359726"/>
                </a:cubicBezTo>
                <a:lnTo>
                  <a:pt x="218527" y="788745"/>
                </a:lnTo>
                <a:lnTo>
                  <a:pt x="0" y="788745"/>
                </a:lnTo>
                <a:lnTo>
                  <a:pt x="0" y="356361"/>
                </a:lnTo>
                <a:cubicBezTo>
                  <a:pt x="0" y="127751"/>
                  <a:pt x="169781" y="0"/>
                  <a:pt x="364766" y="0"/>
                </a:cubicBezTo>
                <a:close/>
              </a:path>
            </a:pathLst>
          </a:custGeom>
          <a:solidFill>
            <a:srgbClr val="1F74AD"/>
          </a:solidFill>
          <a:ln w="11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4" name="任意形状 43" descr="A0"/>
          <p:cNvSpPr/>
          <p:nvPr>
            <p:custDataLst>
              <p:tags r:id="rId4"/>
            </p:custDataLst>
          </p:nvPr>
        </p:nvSpPr>
        <p:spPr>
          <a:xfrm>
            <a:off x="853254" y="2128826"/>
            <a:ext cx="727856" cy="784300"/>
          </a:xfrm>
          <a:custGeom>
            <a:avLst/>
            <a:gdLst>
              <a:gd name="connsiteX0" fmla="*/ 364766 w 727856"/>
              <a:gd name="connsiteY0" fmla="*/ 0 h 784300"/>
              <a:gd name="connsiteX1" fmla="*/ 727856 w 727856"/>
              <a:gd name="connsiteY1" fmla="*/ 356361 h 784300"/>
              <a:gd name="connsiteX2" fmla="*/ 727856 w 727856"/>
              <a:gd name="connsiteY2" fmla="*/ 784300 h 784300"/>
              <a:gd name="connsiteX3" fmla="*/ 509329 w 727856"/>
              <a:gd name="connsiteY3" fmla="*/ 784300 h 784300"/>
              <a:gd name="connsiteX4" fmla="*/ 509329 w 727856"/>
              <a:gd name="connsiteY4" fmla="*/ 359739 h 784300"/>
              <a:gd name="connsiteX5" fmla="*/ 364766 w 727856"/>
              <a:gd name="connsiteY5" fmla="*/ 196675 h 784300"/>
              <a:gd name="connsiteX6" fmla="*/ 218527 w 727856"/>
              <a:gd name="connsiteY6" fmla="*/ 359726 h 784300"/>
              <a:gd name="connsiteX7" fmla="*/ 218527 w 727856"/>
              <a:gd name="connsiteY7" fmla="*/ 784300 h 784300"/>
              <a:gd name="connsiteX8" fmla="*/ 0 w 727856"/>
              <a:gd name="connsiteY8" fmla="*/ 784300 h 784300"/>
              <a:gd name="connsiteX9" fmla="*/ 0 w 727856"/>
              <a:gd name="connsiteY9" fmla="*/ 356361 h 784300"/>
              <a:gd name="connsiteX10" fmla="*/ 364766 w 727856"/>
              <a:gd name="connsiteY10" fmla="*/ 0 h 78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7856" h="784300">
                <a:moveTo>
                  <a:pt x="364766" y="0"/>
                </a:moveTo>
                <a:cubicBezTo>
                  <a:pt x="559751" y="0"/>
                  <a:pt x="727856" y="127751"/>
                  <a:pt x="727856" y="356361"/>
                </a:cubicBezTo>
                <a:lnTo>
                  <a:pt x="727856" y="784300"/>
                </a:lnTo>
                <a:lnTo>
                  <a:pt x="509329" y="784300"/>
                </a:lnTo>
                <a:lnTo>
                  <a:pt x="509329" y="359739"/>
                </a:lnTo>
                <a:cubicBezTo>
                  <a:pt x="509329" y="258868"/>
                  <a:pt x="450501" y="196675"/>
                  <a:pt x="364766" y="196675"/>
                </a:cubicBezTo>
                <a:cubicBezTo>
                  <a:pt x="279044" y="196675"/>
                  <a:pt x="218527" y="258868"/>
                  <a:pt x="218527" y="359726"/>
                </a:cubicBezTo>
                <a:lnTo>
                  <a:pt x="218527" y="784300"/>
                </a:lnTo>
                <a:lnTo>
                  <a:pt x="0" y="784300"/>
                </a:lnTo>
                <a:lnTo>
                  <a:pt x="0" y="356361"/>
                </a:lnTo>
                <a:cubicBezTo>
                  <a:pt x="0" y="127751"/>
                  <a:pt x="169781" y="0"/>
                  <a:pt x="364766" y="0"/>
                </a:cubicBezTo>
                <a:close/>
              </a:path>
            </a:pathLst>
          </a:custGeom>
          <a:solidFill>
            <a:srgbClr val="69A35B"/>
          </a:solidFill>
          <a:ln w="11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" name="任意形状 45" descr="A4"/>
          <p:cNvSpPr/>
          <p:nvPr>
            <p:custDataLst>
              <p:tags r:id="rId5"/>
            </p:custDataLst>
          </p:nvPr>
        </p:nvSpPr>
        <p:spPr>
          <a:xfrm>
            <a:off x="1742241" y="2126234"/>
            <a:ext cx="688845" cy="786893"/>
          </a:xfrm>
          <a:custGeom>
            <a:avLst/>
            <a:gdLst>
              <a:gd name="connsiteX0" fmla="*/ 474193 w 688845"/>
              <a:gd name="connsiteY0" fmla="*/ 609696 h 786893"/>
              <a:gd name="connsiteX1" fmla="*/ 688845 w 688845"/>
              <a:gd name="connsiteY1" fmla="*/ 609696 h 786893"/>
              <a:gd name="connsiteX2" fmla="*/ 688845 w 688845"/>
              <a:gd name="connsiteY2" fmla="*/ 786893 h 786893"/>
              <a:gd name="connsiteX3" fmla="*/ 474193 w 688845"/>
              <a:gd name="connsiteY3" fmla="*/ 786893 h 786893"/>
              <a:gd name="connsiteX4" fmla="*/ 393461 w 688845"/>
              <a:gd name="connsiteY4" fmla="*/ 0 h 786893"/>
              <a:gd name="connsiteX5" fmla="*/ 637328 w 688845"/>
              <a:gd name="connsiteY5" fmla="*/ 0 h 786893"/>
              <a:gd name="connsiteX6" fmla="*/ 243899 w 688845"/>
              <a:gd name="connsiteY6" fmla="*/ 786893 h 786893"/>
              <a:gd name="connsiteX7" fmla="*/ 0 w 688845"/>
              <a:gd name="connsiteY7" fmla="*/ 786893 h 7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8845" h="786893">
                <a:moveTo>
                  <a:pt x="474193" y="609696"/>
                </a:moveTo>
                <a:lnTo>
                  <a:pt x="688845" y="609696"/>
                </a:lnTo>
                <a:lnTo>
                  <a:pt x="688845" y="786893"/>
                </a:lnTo>
                <a:lnTo>
                  <a:pt x="474193" y="786893"/>
                </a:lnTo>
                <a:close/>
                <a:moveTo>
                  <a:pt x="393461" y="0"/>
                </a:moveTo>
                <a:lnTo>
                  <a:pt x="637328" y="0"/>
                </a:lnTo>
                <a:lnTo>
                  <a:pt x="243899" y="786893"/>
                </a:lnTo>
                <a:lnTo>
                  <a:pt x="0" y="786893"/>
                </a:lnTo>
                <a:close/>
              </a:path>
            </a:pathLst>
          </a:custGeom>
          <a:solidFill>
            <a:srgbClr val="69A35B"/>
          </a:solidFill>
          <a:ln w="11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4125" y="202565"/>
            <a:ext cx="7189470" cy="3486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125" y="3875405"/>
            <a:ext cx="2708275" cy="26993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7095" y="3867785"/>
            <a:ext cx="1503680" cy="2682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6105" y="3867785"/>
            <a:ext cx="1507490" cy="269049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Cha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9412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60604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61898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2226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0604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8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59583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6552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0604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8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2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618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60139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3906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0604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8370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2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618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55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595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390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60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logo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0" y="1191260"/>
            <a:ext cx="4762500" cy="4762500"/>
          </a:xfrm>
          <a:prstGeom prst="rect">
            <a:avLst/>
          </a:prstGeom>
        </p:spPr>
      </p:pic>
      <p:sp>
        <p:nvSpPr>
          <p:cNvPr id="19" name="任意多边形"/>
          <p:cNvSpPr/>
          <p:nvPr userDrawn="1"/>
        </p:nvSpPr>
        <p:spPr>
          <a:xfrm flipH="1">
            <a:off x="12748260" y="143510"/>
            <a:ext cx="7775575" cy="6858000"/>
          </a:xfrm>
          <a:custGeom>
            <a:avLst/>
            <a:gdLst>
              <a:gd name="connsiteX0" fmla="*/ 4733872 w 7761378"/>
              <a:gd name="connsiteY0" fmla="*/ 0 h 6858000"/>
              <a:gd name="connsiteX1" fmla="*/ 1850571 w 7761378"/>
              <a:gd name="connsiteY1" fmla="*/ 0 h 6858000"/>
              <a:gd name="connsiteX2" fmla="*/ 1528217 w 7761378"/>
              <a:gd name="connsiteY2" fmla="*/ 0 h 6858000"/>
              <a:gd name="connsiteX3" fmla="*/ 0 w 7761378"/>
              <a:gd name="connsiteY3" fmla="*/ 0 h 6858000"/>
              <a:gd name="connsiteX4" fmla="*/ 0 w 7761378"/>
              <a:gd name="connsiteY4" fmla="*/ 6858000 h 6858000"/>
              <a:gd name="connsiteX5" fmla="*/ 1528217 w 7761378"/>
              <a:gd name="connsiteY5" fmla="*/ 6858000 h 6858000"/>
              <a:gd name="connsiteX6" fmla="*/ 1850571 w 7761378"/>
              <a:gd name="connsiteY6" fmla="*/ 6858000 h 6858000"/>
              <a:gd name="connsiteX7" fmla="*/ 4733872 w 7761378"/>
              <a:gd name="connsiteY7" fmla="*/ 6858000 h 6858000"/>
              <a:gd name="connsiteX8" fmla="*/ 4733873 w 7761378"/>
              <a:gd name="connsiteY8" fmla="*/ 0 h 6858000"/>
              <a:gd name="connsiteX9" fmla="*/ 4733873 w 7761378"/>
              <a:gd name="connsiteY9" fmla="*/ 6858000 h 6858000"/>
              <a:gd name="connsiteX10" fmla="*/ 7761378 w 7761378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1378" h="6858000">
                <a:moveTo>
                  <a:pt x="4733872" y="0"/>
                </a:moveTo>
                <a:lnTo>
                  <a:pt x="1850571" y="0"/>
                </a:lnTo>
                <a:lnTo>
                  <a:pt x="1528217" y="0"/>
                </a:lnTo>
                <a:lnTo>
                  <a:pt x="0" y="0"/>
                </a:lnTo>
                <a:lnTo>
                  <a:pt x="0" y="6858000"/>
                </a:lnTo>
                <a:lnTo>
                  <a:pt x="1528217" y="6858000"/>
                </a:lnTo>
                <a:lnTo>
                  <a:pt x="1850571" y="6858000"/>
                </a:lnTo>
                <a:lnTo>
                  <a:pt x="4733872" y="6858000"/>
                </a:lnTo>
                <a:close/>
                <a:moveTo>
                  <a:pt x="4733873" y="0"/>
                </a:moveTo>
                <a:lnTo>
                  <a:pt x="4733873" y="6858000"/>
                </a:lnTo>
                <a:lnTo>
                  <a:pt x="7761378" y="6858000"/>
                </a:lnTo>
                <a:close/>
              </a:path>
            </a:pathLst>
          </a:cu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"/>
          <p:cNvSpPr txBox="1"/>
          <p:nvPr/>
        </p:nvSpPr>
        <p:spPr>
          <a:xfrm>
            <a:off x="-8757920" y="2888615"/>
            <a:ext cx="5766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HTML</a:t>
            </a:r>
            <a:r>
              <a:rPr lang="zh-CN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编程技术大作业汇报</a:t>
            </a:r>
            <a:endParaRPr lang="zh-CN" altLang="en-US" sz="36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"/>
          <p:cNvSpPr txBox="1"/>
          <p:nvPr/>
        </p:nvSpPr>
        <p:spPr>
          <a:xfrm>
            <a:off x="-8375015" y="3733165"/>
            <a:ext cx="4926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600" dirty="0">
                <a:solidFill>
                  <a:srgbClr val="0D144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HELLO</a:t>
            </a:r>
            <a:r>
              <a:rPr lang="zh-CN" altLang="en-US" sz="1600" dirty="0">
                <a:solidFill>
                  <a:srgbClr val="0D144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，</a:t>
            </a:r>
            <a:r>
              <a:rPr lang="en-US" altLang="zh-CN" sz="1600" dirty="0">
                <a:solidFill>
                  <a:srgbClr val="0D144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HTML</a:t>
            </a:r>
            <a:endParaRPr lang="en-US" altLang="zh-CN" sz="1600" dirty="0">
              <a:solidFill>
                <a:srgbClr val="0D144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2" name="文本框"/>
          <p:cNvSpPr txBox="1"/>
          <p:nvPr/>
        </p:nvSpPr>
        <p:spPr>
          <a:xfrm>
            <a:off x="-8444230" y="4269740"/>
            <a:ext cx="5064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50000"/>
              </a:lnSpc>
            </a:pPr>
            <a:r>
              <a:rPr sz="1200">
                <a:solidFill>
                  <a:srgbClr val="0D14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HTML programming technology homework Report </a:t>
            </a:r>
            <a:endParaRPr sz="1200">
              <a:solidFill>
                <a:srgbClr val="0D14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sz="1200">
                <a:solidFill>
                  <a:srgbClr val="0D14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——Team member: Zhang Liang, ye Yilin</a:t>
            </a:r>
            <a:endParaRPr sz="1200">
              <a:solidFill>
                <a:srgbClr val="0D14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 flipH="1">
            <a:off x="5817870" y="8529320"/>
            <a:ext cx="6005195" cy="510540"/>
          </a:xfrm>
          <a:prstGeom prst="ellipse">
            <a:avLst/>
          </a:prstGeom>
          <a:solidFill>
            <a:srgbClr val="524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文本框"/>
          <p:cNvSpPr txBox="1"/>
          <p:nvPr/>
        </p:nvSpPr>
        <p:spPr>
          <a:xfrm>
            <a:off x="7672705" y="8608060"/>
            <a:ext cx="2296160" cy="337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小组成员：张亮 叶怡麟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矩形"/>
          <p:cNvSpPr/>
          <p:nvPr/>
        </p:nvSpPr>
        <p:spPr>
          <a:xfrm>
            <a:off x="5110480" y="-3526155"/>
            <a:ext cx="6665595" cy="1844675"/>
          </a:xfrm>
          <a:prstGeom prst="rect">
            <a:avLst/>
          </a:prstGeom>
          <a:solidFill>
            <a:srgbClr val="524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等腰三角形"/>
          <p:cNvSpPr/>
          <p:nvPr/>
        </p:nvSpPr>
        <p:spPr>
          <a:xfrm flipV="1">
            <a:off x="5053330" y="-1982470"/>
            <a:ext cx="1070610" cy="807720"/>
          </a:xfrm>
          <a:prstGeom prst="triangle">
            <a:avLst>
              <a:gd name="adj" fmla="val 66785"/>
            </a:avLst>
          </a:prstGeom>
          <a:solidFill>
            <a:srgbClr val="524B5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文本框"/>
          <p:cNvSpPr txBox="1"/>
          <p:nvPr/>
        </p:nvSpPr>
        <p:spPr>
          <a:xfrm>
            <a:off x="6392545" y="-3357245"/>
            <a:ext cx="4856480" cy="15068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zh-CN" altLang="en-US" sz="4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笑约——</a:t>
            </a:r>
            <a:endParaRPr lang="zh-CN" altLang="en-US" sz="4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r"/>
            <a:r>
              <a:rPr lang="zh-CN" altLang="en-US" sz="4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指尖预约学校教室</a:t>
            </a:r>
            <a:endParaRPr lang="zh-CN" altLang="en-US" sz="4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Char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" descr="C:\Users\84263\Desktop\IMG_1045.PNGIMG_104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214245" y="-573405"/>
            <a:ext cx="14463395" cy="8611235"/>
          </a:xfrm>
          <a:prstGeom prst="rect">
            <a:avLst/>
          </a:prstGeom>
        </p:spPr>
      </p:pic>
      <p:sp>
        <p:nvSpPr>
          <p:cNvPr id="8" name="任意多边形"/>
          <p:cNvSpPr/>
          <p:nvPr userDrawn="1"/>
        </p:nvSpPr>
        <p:spPr>
          <a:xfrm flipH="1">
            <a:off x="4430395" y="0"/>
            <a:ext cx="7775575" cy="6858000"/>
          </a:xfrm>
          <a:custGeom>
            <a:avLst/>
            <a:gdLst>
              <a:gd name="connsiteX0" fmla="*/ 4733872 w 7761378"/>
              <a:gd name="connsiteY0" fmla="*/ 0 h 6858000"/>
              <a:gd name="connsiteX1" fmla="*/ 1850571 w 7761378"/>
              <a:gd name="connsiteY1" fmla="*/ 0 h 6858000"/>
              <a:gd name="connsiteX2" fmla="*/ 1528217 w 7761378"/>
              <a:gd name="connsiteY2" fmla="*/ 0 h 6858000"/>
              <a:gd name="connsiteX3" fmla="*/ 0 w 7761378"/>
              <a:gd name="connsiteY3" fmla="*/ 0 h 6858000"/>
              <a:gd name="connsiteX4" fmla="*/ 0 w 7761378"/>
              <a:gd name="connsiteY4" fmla="*/ 6858000 h 6858000"/>
              <a:gd name="connsiteX5" fmla="*/ 1528217 w 7761378"/>
              <a:gd name="connsiteY5" fmla="*/ 6858000 h 6858000"/>
              <a:gd name="connsiteX6" fmla="*/ 1850571 w 7761378"/>
              <a:gd name="connsiteY6" fmla="*/ 6858000 h 6858000"/>
              <a:gd name="connsiteX7" fmla="*/ 4733872 w 7761378"/>
              <a:gd name="connsiteY7" fmla="*/ 6858000 h 6858000"/>
              <a:gd name="connsiteX8" fmla="*/ 4733873 w 7761378"/>
              <a:gd name="connsiteY8" fmla="*/ 0 h 6858000"/>
              <a:gd name="connsiteX9" fmla="*/ 4733873 w 7761378"/>
              <a:gd name="connsiteY9" fmla="*/ 6858000 h 6858000"/>
              <a:gd name="connsiteX10" fmla="*/ 7761378 w 7761378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1378" h="6858000">
                <a:moveTo>
                  <a:pt x="4733872" y="0"/>
                </a:moveTo>
                <a:lnTo>
                  <a:pt x="1850571" y="0"/>
                </a:lnTo>
                <a:lnTo>
                  <a:pt x="1528217" y="0"/>
                </a:lnTo>
                <a:lnTo>
                  <a:pt x="0" y="0"/>
                </a:lnTo>
                <a:lnTo>
                  <a:pt x="0" y="6858000"/>
                </a:lnTo>
                <a:lnTo>
                  <a:pt x="1528217" y="6858000"/>
                </a:lnTo>
                <a:lnTo>
                  <a:pt x="1850571" y="6858000"/>
                </a:lnTo>
                <a:lnTo>
                  <a:pt x="4733872" y="6858000"/>
                </a:lnTo>
                <a:close/>
                <a:moveTo>
                  <a:pt x="4733873" y="0"/>
                </a:moveTo>
                <a:lnTo>
                  <a:pt x="4733873" y="6858000"/>
                </a:lnTo>
                <a:lnTo>
                  <a:pt x="7761378" y="6858000"/>
                </a:lnTo>
                <a:close/>
              </a:path>
            </a:pathLst>
          </a:cu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"/>
          <p:cNvSpPr txBox="1"/>
          <p:nvPr/>
        </p:nvSpPr>
        <p:spPr>
          <a:xfrm>
            <a:off x="6482715" y="2719070"/>
            <a:ext cx="5766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HTML</a:t>
            </a:r>
            <a:r>
              <a:rPr lang="zh-CN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编程技术大作业汇报</a:t>
            </a:r>
            <a:endParaRPr lang="zh-CN" altLang="en-US" sz="36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"/>
          <p:cNvSpPr txBox="1"/>
          <p:nvPr/>
        </p:nvSpPr>
        <p:spPr>
          <a:xfrm>
            <a:off x="6865620" y="3563620"/>
            <a:ext cx="4926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0D144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HELLO</a:t>
            </a:r>
            <a:r>
              <a:rPr lang="zh-CN" altLang="en-US" sz="1600" dirty="0">
                <a:solidFill>
                  <a:srgbClr val="0D144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，</a:t>
            </a:r>
            <a:r>
              <a:rPr lang="en-US" altLang="zh-CN" sz="1600" dirty="0">
                <a:solidFill>
                  <a:srgbClr val="0D144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HTML</a:t>
            </a:r>
            <a:endParaRPr lang="en-US" altLang="zh-CN" sz="1600" dirty="0">
              <a:solidFill>
                <a:srgbClr val="0D144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5" name="文本框"/>
          <p:cNvSpPr txBox="1"/>
          <p:nvPr/>
        </p:nvSpPr>
        <p:spPr>
          <a:xfrm>
            <a:off x="6796405" y="4100195"/>
            <a:ext cx="5064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sz="1200">
                <a:solidFill>
                  <a:srgbClr val="0D14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HTML programming technology homework Report </a:t>
            </a:r>
            <a:endParaRPr sz="1200">
              <a:solidFill>
                <a:srgbClr val="0D14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sz="1200">
                <a:solidFill>
                  <a:srgbClr val="0D14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——Team member: Zhang Liang, ye Yilin</a:t>
            </a:r>
            <a:endParaRPr sz="1200">
              <a:solidFill>
                <a:srgbClr val="0D14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12249353" y="635"/>
            <a:ext cx="3307404" cy="6858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3433053" y="635"/>
            <a:ext cx="3307404" cy="6858001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 flipH="1">
            <a:off x="6009640" y="5337810"/>
            <a:ext cx="6005195" cy="510540"/>
          </a:xfrm>
          <a:prstGeom prst="ellipse">
            <a:avLst/>
          </a:prstGeom>
          <a:solidFill>
            <a:srgbClr val="524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"/>
          <p:cNvSpPr txBox="1"/>
          <p:nvPr/>
        </p:nvSpPr>
        <p:spPr>
          <a:xfrm>
            <a:off x="7864475" y="5416550"/>
            <a:ext cx="2296160" cy="337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小组成员：张亮 叶怡麟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等腰三角形"/>
          <p:cNvSpPr/>
          <p:nvPr/>
        </p:nvSpPr>
        <p:spPr>
          <a:xfrm flipV="1">
            <a:off x="5583555" y="2238375"/>
            <a:ext cx="1070610" cy="807720"/>
          </a:xfrm>
          <a:prstGeom prst="triangle">
            <a:avLst>
              <a:gd name="adj" fmla="val 66785"/>
            </a:avLst>
          </a:prstGeom>
          <a:solidFill>
            <a:srgbClr val="524B52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矩形"/>
          <p:cNvSpPr/>
          <p:nvPr/>
        </p:nvSpPr>
        <p:spPr>
          <a:xfrm>
            <a:off x="5583555" y="393700"/>
            <a:ext cx="6665595" cy="1844675"/>
          </a:xfrm>
          <a:prstGeom prst="rect">
            <a:avLst/>
          </a:prstGeom>
          <a:solidFill>
            <a:srgbClr val="524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等腰三角形"/>
          <p:cNvSpPr/>
          <p:nvPr/>
        </p:nvSpPr>
        <p:spPr>
          <a:xfrm flipV="1">
            <a:off x="5526405" y="1937385"/>
            <a:ext cx="1070610" cy="807720"/>
          </a:xfrm>
          <a:prstGeom prst="triangle">
            <a:avLst>
              <a:gd name="adj" fmla="val 66785"/>
            </a:avLst>
          </a:prstGeom>
          <a:solidFill>
            <a:srgbClr val="524B5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"/>
          <p:cNvSpPr txBox="1"/>
          <p:nvPr/>
        </p:nvSpPr>
        <p:spPr>
          <a:xfrm>
            <a:off x="6865620" y="562610"/>
            <a:ext cx="4856480" cy="1506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笑约——</a:t>
            </a:r>
            <a:endParaRPr lang="zh-CN" altLang="en-US" sz="4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r"/>
            <a:r>
              <a:rPr lang="zh-CN" altLang="en-US" sz="4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指尖预约学校教室</a:t>
            </a:r>
            <a:endParaRPr lang="zh-CN" altLang="en-US" sz="4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78678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018" y="0"/>
            <a:ext cx="3307404" cy="6858001"/>
          </a:xfrm>
          <a:prstGeom prst="rect">
            <a:avLst/>
          </a:prstGeom>
        </p:spPr>
      </p:pic>
      <p:sp>
        <p:nvSpPr>
          <p:cNvPr id="8" name="文本框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52307" y="1006463"/>
            <a:ext cx="9287387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目录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5"/>
            </p:custDataLst>
          </p:nvPr>
        </p:nvCxnSpPr>
        <p:spPr>
          <a:xfrm flipV="1">
            <a:off x="-7993714" y="2155560"/>
            <a:ext cx="799526" cy="1"/>
          </a:xfrm>
          <a:prstGeom prst="line">
            <a:avLst/>
          </a:prstGeom>
          <a:ln w="38100">
            <a:solidFill>
              <a:srgbClr val="718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3123726" y="2588816"/>
            <a:ext cx="7616228" cy="1786700"/>
            <a:chOff x="5613" y="4232"/>
            <a:chExt cx="11994" cy="2814"/>
          </a:xfrm>
        </p:grpSpPr>
        <p:grpSp>
          <p:nvGrpSpPr>
            <p:cNvPr id="9" name="组合 8"/>
            <p:cNvGrpSpPr/>
            <p:nvPr/>
          </p:nvGrpSpPr>
          <p:grpSpPr>
            <a:xfrm>
              <a:off x="5613" y="4232"/>
              <a:ext cx="7193" cy="1085"/>
              <a:chOff x="1673620" y="2134091"/>
              <a:chExt cx="4567593" cy="688594"/>
            </a:xfrm>
          </p:grpSpPr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1673620" y="2198787"/>
                <a:ext cx="556592" cy="556592"/>
              </a:xfrm>
              <a:prstGeom prst="rect">
                <a:avLst/>
              </a:prstGeom>
              <a:solidFill>
                <a:srgbClr val="7188A8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01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241642" y="2134091"/>
                <a:ext cx="1811026" cy="583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188A8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项目简介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188A8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endParaRPr>
              </a:p>
            </p:txBody>
          </p:sp>
          <p:sp>
            <p:nvSpPr>
              <p:cNvPr id="12" name="矩形 11"/>
              <p:cNvSpPr/>
              <p:nvPr>
                <p:custDataLst>
                  <p:tags r:id="rId8"/>
                </p:custDataLst>
              </p:nvPr>
            </p:nvSpPr>
            <p:spPr>
              <a:xfrm>
                <a:off x="2273069" y="2516068"/>
                <a:ext cx="3968144" cy="306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Project brief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5632" y="5914"/>
              <a:ext cx="7174" cy="1132"/>
              <a:chOff x="1685050" y="2134091"/>
              <a:chExt cx="4555528" cy="727202"/>
            </a:xfrm>
          </p:grpSpPr>
          <p:sp>
            <p:nvSpPr>
              <p:cNvPr id="14" name="矩形 13"/>
              <p:cNvSpPr/>
              <p:nvPr>
                <p:custDataLst>
                  <p:tags r:id="rId9"/>
                </p:custDataLst>
              </p:nvPr>
            </p:nvSpPr>
            <p:spPr>
              <a:xfrm>
                <a:off x="1685050" y="2179811"/>
                <a:ext cx="586740" cy="556895"/>
              </a:xfrm>
              <a:prstGeom prst="rect">
                <a:avLst/>
              </a:prstGeom>
              <a:solidFill>
                <a:srgbClr val="F7B1A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03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15" name="文本框 14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2241642" y="2134091"/>
                <a:ext cx="1811026" cy="590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188A8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项目特色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188A8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endParaRPr>
              </a:p>
            </p:txBody>
          </p:sp>
          <p:sp>
            <p:nvSpPr>
              <p:cNvPr id="16" name="矩形 15"/>
              <p:cNvSpPr/>
              <p:nvPr>
                <p:custDataLst>
                  <p:tags r:id="rId11"/>
                </p:custDataLst>
              </p:nvPr>
            </p:nvSpPr>
            <p:spPr>
              <a:xfrm>
                <a:off x="2272434" y="2550993"/>
                <a:ext cx="3968144" cy="310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Project features</a:t>
                </a:r>
                <a:endParaRPr kumimoji="0" lang="en-US" altLang="zh-CN" sz="1400" b="0" i="0" u="none" strike="noStrike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0425" y="4261"/>
              <a:ext cx="7174" cy="1127"/>
              <a:chOff x="1685050" y="2134091"/>
              <a:chExt cx="4555528" cy="715232"/>
            </a:xfrm>
          </p:grpSpPr>
          <p:sp>
            <p:nvSpPr>
              <p:cNvPr id="22" name="矩形 2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685050" y="2179811"/>
                <a:ext cx="587375" cy="556895"/>
              </a:xfrm>
              <a:prstGeom prst="rect">
                <a:avLst/>
              </a:prstGeom>
              <a:solidFill>
                <a:srgbClr val="96C0E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02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2241642" y="2134091"/>
                <a:ext cx="1811026" cy="58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188A8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设计思路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188A8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endParaRPr>
              </a:p>
            </p:txBody>
          </p:sp>
          <p:sp>
            <p:nvSpPr>
              <p:cNvPr id="24" name="矩形 23"/>
              <p:cNvSpPr/>
              <p:nvPr>
                <p:custDataLst>
                  <p:tags r:id="rId14"/>
                </p:custDataLst>
              </p:nvPr>
            </p:nvSpPr>
            <p:spPr>
              <a:xfrm>
                <a:off x="2272434" y="2542738"/>
                <a:ext cx="3968144" cy="306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Design ideas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0433" y="5915"/>
              <a:ext cx="7174" cy="1127"/>
              <a:chOff x="1685050" y="2134091"/>
              <a:chExt cx="4555528" cy="715232"/>
            </a:xfrm>
          </p:grpSpPr>
          <p:sp>
            <p:nvSpPr>
              <p:cNvPr id="32" name="矩形 31"/>
              <p:cNvSpPr/>
              <p:nvPr>
                <p:custDataLst>
                  <p:tags r:id="rId15"/>
                </p:custDataLst>
              </p:nvPr>
            </p:nvSpPr>
            <p:spPr>
              <a:xfrm>
                <a:off x="1685050" y="2179811"/>
                <a:ext cx="587375" cy="55689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04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33" name="文本框 32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2241642" y="2134091"/>
                <a:ext cx="1811026" cy="583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b="1" dirty="0">
                    <a:solidFill>
                      <a:srgbClr val="7188A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成果展示</a:t>
                </a:r>
                <a:endParaRPr lang="zh-CN" altLang="en-US" sz="3200" b="1" dirty="0">
                  <a:solidFill>
                    <a:srgbClr val="7188A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endParaRPr>
              </a:p>
            </p:txBody>
          </p:sp>
          <p:sp>
            <p:nvSpPr>
              <p:cNvPr id="34" name="矩形 33"/>
              <p:cNvSpPr/>
              <p:nvPr>
                <p:custDataLst>
                  <p:tags r:id="rId17"/>
                </p:custDataLst>
              </p:nvPr>
            </p:nvSpPr>
            <p:spPr>
              <a:xfrm>
                <a:off x="2272434" y="2542738"/>
                <a:ext cx="3968144" cy="306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Achievement display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6000750" y="-3075940"/>
            <a:ext cx="14631670" cy="13027660"/>
            <a:chOff x="9450" y="-4844"/>
            <a:chExt cx="23042" cy="20516"/>
          </a:xfrm>
        </p:grpSpPr>
        <p:sp>
          <p:nvSpPr>
            <p:cNvPr id="4" name="任意多边形"/>
            <p:cNvSpPr/>
            <p:nvPr userDrawn="1"/>
          </p:nvSpPr>
          <p:spPr>
            <a:xfrm flipH="1">
              <a:off x="20247" y="-408"/>
              <a:ext cx="12245" cy="10800"/>
            </a:xfrm>
            <a:custGeom>
              <a:avLst/>
              <a:gdLst>
                <a:gd name="connsiteX0" fmla="*/ 4733872 w 7761378"/>
                <a:gd name="connsiteY0" fmla="*/ 0 h 6858000"/>
                <a:gd name="connsiteX1" fmla="*/ 1850571 w 7761378"/>
                <a:gd name="connsiteY1" fmla="*/ 0 h 6858000"/>
                <a:gd name="connsiteX2" fmla="*/ 1528217 w 7761378"/>
                <a:gd name="connsiteY2" fmla="*/ 0 h 6858000"/>
                <a:gd name="connsiteX3" fmla="*/ 0 w 7761378"/>
                <a:gd name="connsiteY3" fmla="*/ 0 h 6858000"/>
                <a:gd name="connsiteX4" fmla="*/ 0 w 7761378"/>
                <a:gd name="connsiteY4" fmla="*/ 6858000 h 6858000"/>
                <a:gd name="connsiteX5" fmla="*/ 1528217 w 7761378"/>
                <a:gd name="connsiteY5" fmla="*/ 6858000 h 6858000"/>
                <a:gd name="connsiteX6" fmla="*/ 1850571 w 7761378"/>
                <a:gd name="connsiteY6" fmla="*/ 6858000 h 6858000"/>
                <a:gd name="connsiteX7" fmla="*/ 4733872 w 7761378"/>
                <a:gd name="connsiteY7" fmla="*/ 6858000 h 6858000"/>
                <a:gd name="connsiteX8" fmla="*/ 4733873 w 7761378"/>
                <a:gd name="connsiteY8" fmla="*/ 0 h 6858000"/>
                <a:gd name="connsiteX9" fmla="*/ 4733873 w 7761378"/>
                <a:gd name="connsiteY9" fmla="*/ 6858000 h 6858000"/>
                <a:gd name="connsiteX10" fmla="*/ 7761378 w 7761378"/>
                <a:gd name="connsiteY10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61378" h="6858000">
                  <a:moveTo>
                    <a:pt x="4733872" y="0"/>
                  </a:moveTo>
                  <a:lnTo>
                    <a:pt x="1850571" y="0"/>
                  </a:lnTo>
                  <a:lnTo>
                    <a:pt x="1528217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1528217" y="6858000"/>
                  </a:lnTo>
                  <a:lnTo>
                    <a:pt x="1850571" y="6858000"/>
                  </a:lnTo>
                  <a:lnTo>
                    <a:pt x="4733872" y="6858000"/>
                  </a:lnTo>
                  <a:close/>
                  <a:moveTo>
                    <a:pt x="4733873" y="0"/>
                  </a:moveTo>
                  <a:lnTo>
                    <a:pt x="4733873" y="6858000"/>
                  </a:lnTo>
                  <a:lnTo>
                    <a:pt x="7761378" y="6858000"/>
                  </a:lnTo>
                  <a:close/>
                </a:path>
              </a:pathLst>
            </a:custGeom>
            <a:solidFill>
              <a:schemeClr val="bg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" name="文本框"/>
            <p:cNvSpPr txBox="1"/>
            <p:nvPr/>
          </p:nvSpPr>
          <p:spPr>
            <a:xfrm>
              <a:off x="9450" y="-4844"/>
              <a:ext cx="908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HTML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编程技术大作业汇报</a:t>
              </a:r>
              <a:endParaRPr lang="zh-CN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" name="文本框"/>
            <p:cNvSpPr txBox="1"/>
            <p:nvPr/>
          </p:nvSpPr>
          <p:spPr>
            <a:xfrm>
              <a:off x="10664" y="13811"/>
              <a:ext cx="775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1600" dirty="0">
                  <a:solidFill>
                    <a:srgbClr val="0D144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HELLO</a:t>
              </a:r>
              <a:r>
                <a:rPr lang="zh-CN" altLang="en-US" sz="1600" dirty="0">
                  <a:solidFill>
                    <a:srgbClr val="0D144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，</a:t>
              </a:r>
              <a:r>
                <a:rPr lang="en-US" altLang="zh-CN" sz="1600" dirty="0">
                  <a:solidFill>
                    <a:srgbClr val="0D144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HTML</a:t>
              </a:r>
              <a:endParaRPr lang="en-US" altLang="zh-CN" sz="1600" dirty="0">
                <a:solidFill>
                  <a:srgbClr val="0D144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7" name="文本框"/>
            <p:cNvSpPr txBox="1"/>
            <p:nvPr/>
          </p:nvSpPr>
          <p:spPr>
            <a:xfrm>
              <a:off x="10555" y="14656"/>
              <a:ext cx="797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>
                <a:lnSpc>
                  <a:spcPct val="150000"/>
                </a:lnSpc>
              </a:pPr>
              <a:r>
                <a:rPr sz="1200">
                  <a:solidFill>
                    <a:srgbClr val="0D14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HTML programming technology homework Report </a:t>
              </a:r>
              <a:endParaRPr sz="1200">
                <a:solidFill>
                  <a:srgbClr val="0D14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  <a:p>
              <a:pPr algn="r">
                <a:lnSpc>
                  <a:spcPct val="150000"/>
                </a:lnSpc>
              </a:pPr>
              <a:r>
                <a:rPr sz="1200">
                  <a:solidFill>
                    <a:srgbClr val="0D14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——Team member: Zhang Liang, ye Yilin</a:t>
              </a:r>
              <a:endParaRPr sz="1200">
                <a:solidFill>
                  <a:srgbClr val="0D14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-7959090" y="5464175"/>
            <a:ext cx="6005195" cy="510540"/>
            <a:chOff x="9464" y="8406"/>
            <a:chExt cx="9457" cy="804"/>
          </a:xfrm>
        </p:grpSpPr>
        <p:sp>
          <p:nvSpPr>
            <p:cNvPr id="19" name="椭圆 18"/>
            <p:cNvSpPr/>
            <p:nvPr/>
          </p:nvSpPr>
          <p:spPr>
            <a:xfrm flipH="1">
              <a:off x="9464" y="8406"/>
              <a:ext cx="9457" cy="804"/>
            </a:xfrm>
            <a:prstGeom prst="ellipse">
              <a:avLst/>
            </a:prstGeom>
            <a:solidFill>
              <a:srgbClr val="524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0" name="文本框"/>
            <p:cNvSpPr txBox="1"/>
            <p:nvPr/>
          </p:nvSpPr>
          <p:spPr>
            <a:xfrm>
              <a:off x="12385" y="8530"/>
              <a:ext cx="3616" cy="5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小组成员：张亮 叶怡麟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8" name="等腰三角形"/>
          <p:cNvSpPr/>
          <p:nvPr/>
        </p:nvSpPr>
        <p:spPr>
          <a:xfrm flipV="1">
            <a:off x="-8108315" y="2464435"/>
            <a:ext cx="1070610" cy="807720"/>
          </a:xfrm>
          <a:prstGeom prst="triangle">
            <a:avLst>
              <a:gd name="adj" fmla="val 66785"/>
            </a:avLst>
          </a:prstGeom>
          <a:solidFill>
            <a:srgbClr val="524B52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8165465" y="619760"/>
            <a:ext cx="6722745" cy="2351405"/>
            <a:chOff x="8703" y="620"/>
            <a:chExt cx="10587" cy="3703"/>
          </a:xfrm>
        </p:grpSpPr>
        <p:sp>
          <p:nvSpPr>
            <p:cNvPr id="27" name="矩形"/>
            <p:cNvSpPr/>
            <p:nvPr/>
          </p:nvSpPr>
          <p:spPr>
            <a:xfrm>
              <a:off x="8793" y="620"/>
              <a:ext cx="10497" cy="2905"/>
            </a:xfrm>
            <a:prstGeom prst="rect">
              <a:avLst/>
            </a:prstGeom>
            <a:solidFill>
              <a:srgbClr val="524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0" name="等腰三角形"/>
            <p:cNvSpPr/>
            <p:nvPr/>
          </p:nvSpPr>
          <p:spPr>
            <a:xfrm flipV="1">
              <a:off x="8703" y="3051"/>
              <a:ext cx="1686" cy="1272"/>
            </a:xfrm>
            <a:prstGeom prst="triangle">
              <a:avLst>
                <a:gd name="adj" fmla="val 66785"/>
              </a:avLst>
            </a:prstGeom>
            <a:solidFill>
              <a:srgbClr val="524B52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" name="文本框"/>
            <p:cNvSpPr txBox="1"/>
            <p:nvPr/>
          </p:nvSpPr>
          <p:spPr>
            <a:xfrm>
              <a:off x="10812" y="886"/>
              <a:ext cx="7648" cy="2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r"/>
              <a:r>
                <a:rPr lang="zh-CN" altLang="en-US" sz="4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笑约——</a:t>
              </a:r>
              <a:endParaRPr lang="zh-CN" altLang="en-US" sz="4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r"/>
              <a:r>
                <a:rPr lang="zh-CN" altLang="en-US" sz="4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指尖预约学校教室</a:t>
              </a:r>
              <a:endParaRPr lang="zh-CN" altLang="en-US" sz="4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382638" y="4191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10521518" y="-41910"/>
            <a:ext cx="3307404" cy="6858001"/>
          </a:xfrm>
          <a:prstGeom prst="rect">
            <a:avLst/>
          </a:prstGeom>
        </p:spPr>
      </p:pic>
      <p:sp>
        <p:nvSpPr>
          <p:cNvPr id="4" name="椭圆 3"/>
          <p:cNvSpPr/>
          <p:nvPr>
            <p:custDataLst>
              <p:tags r:id="rId4"/>
            </p:custDataLst>
          </p:nvPr>
        </p:nvSpPr>
        <p:spPr>
          <a:xfrm>
            <a:off x="4197350" y="1530350"/>
            <a:ext cx="3797300" cy="3797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just">
              <a:lnSpc>
                <a:spcPct val="120000"/>
              </a:lnSpc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6" name="组合 25"/>
          <p:cNvGrpSpPr/>
          <p:nvPr>
            <p:custDataLst>
              <p:tags r:id="rId5"/>
            </p:custDataLst>
          </p:nvPr>
        </p:nvGrpSpPr>
        <p:grpSpPr>
          <a:xfrm>
            <a:off x="912866" y="-41966"/>
            <a:ext cx="10366268" cy="6941932"/>
            <a:chOff x="975533" y="0"/>
            <a:chExt cx="10240934" cy="6858000"/>
          </a:xfrm>
        </p:grpSpPr>
        <p:sp>
          <p:nvSpPr>
            <p:cNvPr id="2" name="任意多边形: 形状 22"/>
            <p:cNvSpPr/>
            <p:nvPr>
              <p:custDataLst>
                <p:tags r:id="rId6"/>
              </p:custDataLst>
            </p:nvPr>
          </p:nvSpPr>
          <p:spPr>
            <a:xfrm>
              <a:off x="2412733" y="0"/>
              <a:ext cx="7366534" cy="6858000"/>
            </a:xfrm>
            <a:custGeom>
              <a:avLst/>
              <a:gdLst>
                <a:gd name="connsiteX0" fmla="*/ 2338804 w 7366534"/>
                <a:gd name="connsiteY0" fmla="*/ 0 h 6858000"/>
                <a:gd name="connsiteX1" fmla="*/ 5027730 w 7366534"/>
                <a:gd name="connsiteY1" fmla="*/ 0 h 6858000"/>
                <a:gd name="connsiteX2" fmla="*/ 5116961 w 7366534"/>
                <a:gd name="connsiteY2" fmla="*/ 35183 h 6858000"/>
                <a:gd name="connsiteX3" fmla="*/ 7366534 w 7366534"/>
                <a:gd name="connsiteY3" fmla="*/ 3429000 h 6858000"/>
                <a:gd name="connsiteX4" fmla="*/ 5116961 w 7366534"/>
                <a:gd name="connsiteY4" fmla="*/ 6822818 h 6858000"/>
                <a:gd name="connsiteX5" fmla="*/ 5027731 w 7366534"/>
                <a:gd name="connsiteY5" fmla="*/ 6858000 h 6858000"/>
                <a:gd name="connsiteX6" fmla="*/ 2338804 w 7366534"/>
                <a:gd name="connsiteY6" fmla="*/ 6858000 h 6858000"/>
                <a:gd name="connsiteX7" fmla="*/ 2249574 w 7366534"/>
                <a:gd name="connsiteY7" fmla="*/ 6822818 h 6858000"/>
                <a:gd name="connsiteX8" fmla="*/ 0 w 7366534"/>
                <a:gd name="connsiteY8" fmla="*/ 3429000 h 6858000"/>
                <a:gd name="connsiteX9" fmla="*/ 2249574 w 7366534"/>
                <a:gd name="connsiteY9" fmla="*/ 351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6534" h="6858000">
                  <a:moveTo>
                    <a:pt x="2338804" y="0"/>
                  </a:moveTo>
                  <a:lnTo>
                    <a:pt x="5027730" y="0"/>
                  </a:lnTo>
                  <a:lnTo>
                    <a:pt x="5116961" y="35183"/>
                  </a:lnTo>
                  <a:cubicBezTo>
                    <a:pt x="6438941" y="594333"/>
                    <a:pt x="7366534" y="1903341"/>
                    <a:pt x="7366534" y="3429000"/>
                  </a:cubicBezTo>
                  <a:cubicBezTo>
                    <a:pt x="7366534" y="4954659"/>
                    <a:pt x="6438941" y="6263667"/>
                    <a:pt x="5116961" y="6822818"/>
                  </a:cubicBezTo>
                  <a:lnTo>
                    <a:pt x="5027731" y="6858000"/>
                  </a:lnTo>
                  <a:lnTo>
                    <a:pt x="2338804" y="6858000"/>
                  </a:lnTo>
                  <a:lnTo>
                    <a:pt x="2249574" y="6822818"/>
                  </a:lnTo>
                  <a:cubicBezTo>
                    <a:pt x="927594" y="6263667"/>
                    <a:pt x="0" y="4954659"/>
                    <a:pt x="0" y="3429000"/>
                  </a:cubicBezTo>
                  <a:cubicBezTo>
                    <a:pt x="0" y="1903341"/>
                    <a:pt x="927594" y="594333"/>
                    <a:pt x="2249574" y="35183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pPr algn="just">
                <a:lnSpc>
                  <a:spcPct val="120000"/>
                </a:lnSpc>
              </a:pPr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任意多边形: 形状 24"/>
            <p:cNvSpPr/>
            <p:nvPr>
              <p:custDataLst>
                <p:tags r:id="rId7"/>
              </p:custDataLst>
            </p:nvPr>
          </p:nvSpPr>
          <p:spPr>
            <a:xfrm>
              <a:off x="975533" y="0"/>
              <a:ext cx="10240934" cy="6858000"/>
            </a:xfrm>
            <a:custGeom>
              <a:avLst/>
              <a:gdLst>
                <a:gd name="connsiteX0" fmla="*/ 1318176 w 10240934"/>
                <a:gd name="connsiteY0" fmla="*/ 0 h 6858000"/>
                <a:gd name="connsiteX1" fmla="*/ 8922758 w 10240934"/>
                <a:gd name="connsiteY1" fmla="*/ 0 h 6858000"/>
                <a:gd name="connsiteX2" fmla="*/ 9071668 w 10240934"/>
                <a:gd name="connsiteY2" fmla="*/ 171908 h 6858000"/>
                <a:gd name="connsiteX3" fmla="*/ 10240934 w 10240934"/>
                <a:gd name="connsiteY3" fmla="*/ 3429000 h 6858000"/>
                <a:gd name="connsiteX4" fmla="*/ 9071668 w 10240934"/>
                <a:gd name="connsiteY4" fmla="*/ 6686093 h 6858000"/>
                <a:gd name="connsiteX5" fmla="*/ 8922758 w 10240934"/>
                <a:gd name="connsiteY5" fmla="*/ 6858000 h 6858000"/>
                <a:gd name="connsiteX6" fmla="*/ 1318176 w 10240934"/>
                <a:gd name="connsiteY6" fmla="*/ 6858000 h 6858000"/>
                <a:gd name="connsiteX7" fmla="*/ 1169266 w 10240934"/>
                <a:gd name="connsiteY7" fmla="*/ 6686093 h 6858000"/>
                <a:gd name="connsiteX8" fmla="*/ 0 w 10240934"/>
                <a:gd name="connsiteY8" fmla="*/ 3429000 h 6858000"/>
                <a:gd name="connsiteX9" fmla="*/ 1169266 w 10240934"/>
                <a:gd name="connsiteY9" fmla="*/ 17190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0934" h="6858000">
                  <a:moveTo>
                    <a:pt x="1318176" y="0"/>
                  </a:moveTo>
                  <a:lnTo>
                    <a:pt x="8922758" y="0"/>
                  </a:lnTo>
                  <a:lnTo>
                    <a:pt x="9071668" y="171908"/>
                  </a:lnTo>
                  <a:cubicBezTo>
                    <a:pt x="9802133" y="1057026"/>
                    <a:pt x="10240934" y="2191769"/>
                    <a:pt x="10240934" y="3429000"/>
                  </a:cubicBezTo>
                  <a:cubicBezTo>
                    <a:pt x="10240934" y="4666231"/>
                    <a:pt x="9802133" y="5800974"/>
                    <a:pt x="9071668" y="6686093"/>
                  </a:cubicBezTo>
                  <a:lnTo>
                    <a:pt x="8922758" y="6858000"/>
                  </a:lnTo>
                  <a:lnTo>
                    <a:pt x="1318176" y="6858000"/>
                  </a:lnTo>
                  <a:lnTo>
                    <a:pt x="1169266" y="6686093"/>
                  </a:lnTo>
                  <a:cubicBezTo>
                    <a:pt x="438801" y="5800974"/>
                    <a:pt x="0" y="4666231"/>
                    <a:pt x="0" y="3429000"/>
                  </a:cubicBezTo>
                  <a:cubicBezTo>
                    <a:pt x="0" y="2191769"/>
                    <a:pt x="438801" y="1057026"/>
                    <a:pt x="1169266" y="171908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pPr algn="just">
                <a:lnSpc>
                  <a:spcPct val="120000"/>
                </a:lnSpc>
              </a:pPr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图片 6" descr="/Users/zhangliang/Downloads/logo1.pnglogo1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4197350" y="1572260"/>
            <a:ext cx="3797300" cy="3797300"/>
          </a:xfrm>
          <a:custGeom>
            <a:avLst/>
            <a:gdLst>
              <a:gd name="connsiteX0" fmla="*/ 1898650 w 3797300"/>
              <a:gd name="connsiteY0" fmla="*/ 0 h 3797300"/>
              <a:gd name="connsiteX1" fmla="*/ 3797300 w 3797300"/>
              <a:gd name="connsiteY1" fmla="*/ 1898650 h 3797300"/>
              <a:gd name="connsiteX2" fmla="*/ 1898650 w 3797300"/>
              <a:gd name="connsiteY2" fmla="*/ 3797300 h 3797300"/>
              <a:gd name="connsiteX3" fmla="*/ 0 w 3797300"/>
              <a:gd name="connsiteY3" fmla="*/ 1898650 h 3797300"/>
              <a:gd name="connsiteX4" fmla="*/ 1898650 w 3797300"/>
              <a:gd name="connsiteY4" fmla="*/ 0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7300" h="3797300">
                <a:moveTo>
                  <a:pt x="1898650" y="0"/>
                </a:moveTo>
                <a:cubicBezTo>
                  <a:pt x="2947245" y="0"/>
                  <a:pt x="3797300" y="850055"/>
                  <a:pt x="3797300" y="1898650"/>
                </a:cubicBezTo>
                <a:cubicBezTo>
                  <a:pt x="3797300" y="2947245"/>
                  <a:pt x="2947245" y="3797300"/>
                  <a:pt x="1898650" y="3797300"/>
                </a:cubicBezTo>
                <a:cubicBezTo>
                  <a:pt x="850055" y="3797300"/>
                  <a:pt x="0" y="2947245"/>
                  <a:pt x="0" y="1898650"/>
                </a:cubicBezTo>
                <a:cubicBezTo>
                  <a:pt x="0" y="850055"/>
                  <a:pt x="850055" y="0"/>
                  <a:pt x="1898650" y="0"/>
                </a:cubicBezTo>
                <a:close/>
              </a:path>
            </a:pathLst>
          </a:custGeom>
        </p:spPr>
      </p:pic>
      <p:sp>
        <p:nvSpPr>
          <p:cNvPr id="17" name="椭圆 16"/>
          <p:cNvSpPr/>
          <p:nvPr>
            <p:custDataLst>
              <p:tags r:id="rId10"/>
            </p:custDataLst>
          </p:nvPr>
        </p:nvSpPr>
        <p:spPr>
          <a:xfrm>
            <a:off x="3746502" y="1079502"/>
            <a:ext cx="4698996" cy="4698996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1328370" y="894606"/>
            <a:ext cx="2728102" cy="249174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笑约</a:t>
            </a:r>
            <a:endParaRPr lang="zh-CN" altLang="en-US" sz="4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随时随地</a:t>
            </a:r>
            <a:endParaRPr lang="zh-CN" altLang="en-US" sz="4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想约就约</a:t>
            </a:r>
            <a:endParaRPr lang="zh-CN" altLang="en-US" sz="40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12"/>
            </p:custDataLst>
          </p:nvPr>
        </p:nvSpPr>
        <p:spPr>
          <a:xfrm>
            <a:off x="1328369" y="3761349"/>
            <a:ext cx="2554057" cy="2507615"/>
          </a:xfrm>
          <a:prstGeom prst="rect">
            <a:avLst/>
          </a:prstGeom>
          <a:noFill/>
        </p:spPr>
        <p:txBody>
          <a:bodyPr vert="horz" wrap="square" tIns="0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0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现代化</a:t>
            </a:r>
            <a:r>
              <a:rPr lang="en-US" altLang="zh-CN" sz="20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UI</a:t>
            </a:r>
            <a:r>
              <a:rPr lang="zh-CN" altLang="en-US" sz="20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endParaRPr lang="zh-CN" altLang="en-US" sz="2000" spc="1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0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多设备适配</a:t>
            </a:r>
            <a:endParaRPr lang="zh-CN" altLang="en-US" sz="2000" spc="1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0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深色模式</a:t>
            </a:r>
            <a:endParaRPr lang="zh-CN" altLang="en-US" sz="2000" spc="1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0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数据加密</a:t>
            </a:r>
            <a:endParaRPr lang="zh-CN" altLang="en-US" sz="2000" spc="1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....................</a:t>
            </a:r>
            <a:endParaRPr lang="en-US" altLang="zh-CN" sz="2000" spc="1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0" name="直接连接符 49"/>
          <p:cNvCxnSpPr/>
          <p:nvPr>
            <p:custDataLst>
              <p:tags r:id="rId13"/>
            </p:custDataLst>
          </p:nvPr>
        </p:nvCxnSpPr>
        <p:spPr>
          <a:xfrm>
            <a:off x="1427480" y="3525520"/>
            <a:ext cx="7213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8135574" y="1192704"/>
            <a:ext cx="3269645" cy="466661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lvl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20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笑约</a:t>
            </a:r>
            <a:r>
              <a:rPr lang="en-US" altLang="zh-CN" sz="20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APP</a:t>
            </a:r>
            <a:r>
              <a:rPr lang="zh-CN" altLang="en-US" sz="20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是一款适配主流移动端、同时兼容</a:t>
            </a:r>
            <a:r>
              <a:rPr lang="en-US" altLang="zh-CN" sz="20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PC</a:t>
            </a:r>
            <a:r>
              <a:rPr lang="zh-CN" altLang="en-US" sz="20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端的学校教室预约软件。</a:t>
            </a:r>
            <a:endParaRPr lang="zh-CN" altLang="en-US" sz="2000" spc="1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altLang="zh-CN" sz="20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2021</a:t>
            </a:r>
            <a:r>
              <a:rPr lang="zh-CN" altLang="en-US" sz="20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年，不少高校依旧停留在纸质化、人工化、复杂化阶段。</a:t>
            </a:r>
            <a:endParaRPr lang="zh-CN" altLang="en-US" sz="2000" spc="1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20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笑约致力于广大师生更便捷地借用教室，同时也方便审核人员进行审核，摆脱</a:t>
            </a:r>
            <a:r>
              <a:rPr lang="en-US" altLang="zh-CN" sz="20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PC</a:t>
            </a:r>
            <a:r>
              <a:rPr lang="zh-CN" altLang="en-US" sz="20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端甚至是纸质的束缚，提高教室使用率。</a:t>
            </a:r>
            <a:endParaRPr lang="zh-CN" altLang="en-US" sz="2000" spc="1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0" name="椭圆 19"/>
          <p:cNvSpPr/>
          <p:nvPr>
            <p:custDataLst>
              <p:tags r:id="rId15"/>
            </p:custDataLst>
          </p:nvPr>
        </p:nvSpPr>
        <p:spPr>
          <a:xfrm>
            <a:off x="8401674" y="3209323"/>
            <a:ext cx="109730" cy="9525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p>
            <a:pPr algn="ctr">
              <a:lnSpc>
                <a:spcPct val="14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16"/>
            </p:custDataLst>
          </p:nvPr>
        </p:nvSpPr>
        <p:spPr>
          <a:xfrm>
            <a:off x="546471" y="484522"/>
            <a:ext cx="1676400" cy="4108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lv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" panose="020B0503020204020204" charset="-122"/>
              </a:rPr>
              <a:t>项目简介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" panose="020B0503020204020204" charset="-122"/>
              </a:rPr>
              <a:t> /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" panose="020B0503020204020204" charset="-122"/>
              </a:rPr>
              <a:t> 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" panose="020B0503020204020204" charset="-122"/>
              </a:rPr>
              <a:t>笑约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/>
      <p:bldP spid="48" grpId="0"/>
      <p:bldP spid="19" grpId="0"/>
      <p:bldP spid="20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394068" y="64135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10521518" y="-41910"/>
            <a:ext cx="3307404" cy="6858001"/>
          </a:xfrm>
          <a:prstGeom prst="rect">
            <a:avLst/>
          </a:prstGeom>
        </p:spPr>
      </p:pic>
      <p:sp>
        <p:nvSpPr>
          <p:cNvPr id="20" name="椭圆 19"/>
          <p:cNvSpPr/>
          <p:nvPr>
            <p:custDataLst>
              <p:tags r:id="rId5"/>
            </p:custDataLst>
          </p:nvPr>
        </p:nvSpPr>
        <p:spPr>
          <a:xfrm>
            <a:off x="8401674" y="3209323"/>
            <a:ext cx="109730" cy="9525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p>
            <a:pPr algn="ctr">
              <a:lnSpc>
                <a:spcPct val="14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7663180" y="3400425"/>
            <a:ext cx="38138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P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C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手机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 APP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微信小程序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微软雅黑" panose="020B0503020204020204" charset="-122"/>
            </a:endParaRPr>
          </a:p>
          <a:p>
            <a:pPr lvl="0" algn="l"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A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LL IN ONE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7"/>
            </p:custDataLst>
          </p:nvPr>
        </p:nvSpPr>
        <p:spPr>
          <a:xfrm>
            <a:off x="546471" y="484522"/>
            <a:ext cx="1676400" cy="4108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lv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" panose="020B0503020204020204" charset="-122"/>
              </a:rPr>
              <a:t>设计思路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" panose="020B0503020204020204" charset="-122"/>
              </a:rPr>
              <a:t> /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" panose="020B0503020204020204" charset="-122"/>
              </a:rPr>
              <a:t>JQM</a:t>
            </a:r>
            <a:endParaRPr lang="zh-CN" altLang="en-US" sz="12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8"/>
            </p:custDataLst>
          </p:nvPr>
        </p:nvSpPr>
        <p:spPr>
          <a:xfrm>
            <a:off x="930910" y="2230120"/>
            <a:ext cx="34759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jQuery Mobile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移动 Web 应用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前端开发框架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33" name="直接连接符 32"/>
          <p:cNvCxnSpPr/>
          <p:nvPr>
            <p:custDataLst>
              <p:tags r:id="rId9"/>
            </p:custDataLst>
          </p:nvPr>
        </p:nvCxnSpPr>
        <p:spPr>
          <a:xfrm>
            <a:off x="7754475" y="3113616"/>
            <a:ext cx="12823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苹果手机屏保手机海报-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1300" y="-64770"/>
            <a:ext cx="3930015" cy="6986905"/>
          </a:xfrm>
          <a:prstGeom prst="rect">
            <a:avLst/>
          </a:prstGeom>
        </p:spPr>
      </p:pic>
      <p:pic>
        <p:nvPicPr>
          <p:cNvPr id="117" name="PA-图片 3" descr="几何拼接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5112019" y="1867008"/>
            <a:ext cx="1846001" cy="1846001"/>
          </a:xfrm>
          <a:prstGeom prst="rect">
            <a:avLst/>
          </a:prstGeom>
          <a:effectLst/>
        </p:spPr>
      </p:pic>
      <p:pic>
        <p:nvPicPr>
          <p:cNvPr id="118" name="PA-图片 7" descr="字体感觉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5073763" y="1867008"/>
            <a:ext cx="1846001" cy="1846001"/>
          </a:xfrm>
          <a:prstGeom prst="rect">
            <a:avLst/>
          </a:prstGeom>
          <a:effectLst/>
        </p:spPr>
      </p:pic>
      <p:pic>
        <p:nvPicPr>
          <p:cNvPr id="119" name="PA-图片 8" descr="几何拼接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>
            <a:off x="5073763" y="1865824"/>
            <a:ext cx="1846001" cy="1846001"/>
          </a:xfrm>
          <a:prstGeom prst="rect">
            <a:avLst/>
          </a:prstGeom>
          <a:effectLst/>
        </p:spPr>
      </p:pic>
      <p:pic>
        <p:nvPicPr>
          <p:cNvPr id="120" name="PA-图片 3" descr="几何拼接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/>
          <a:stretch>
            <a:fillRect/>
          </a:stretch>
        </p:blipFill>
        <p:spPr>
          <a:xfrm>
            <a:off x="5073763" y="1866219"/>
            <a:ext cx="1846001" cy="1846001"/>
          </a:xfrm>
          <a:prstGeom prst="rect">
            <a:avLst/>
          </a:prstGeom>
          <a:effectLst/>
        </p:spPr>
      </p:pic>
      <p:pic>
        <p:nvPicPr>
          <p:cNvPr id="121" name="PA-图片 3" descr="几何拼接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/>
          <a:stretch>
            <a:fillRect/>
          </a:stretch>
        </p:blipFill>
        <p:spPr>
          <a:xfrm>
            <a:off x="5073763" y="1867008"/>
            <a:ext cx="1846001" cy="1846001"/>
          </a:xfrm>
          <a:prstGeom prst="rect">
            <a:avLst/>
          </a:prstGeom>
          <a:effectLst/>
        </p:spPr>
      </p:pic>
      <p:pic>
        <p:nvPicPr>
          <p:cNvPr id="122" name="PA-图片 3" descr="几何拼接1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rcRect/>
          <a:stretch>
            <a:fillRect/>
          </a:stretch>
        </p:blipFill>
        <p:spPr>
          <a:xfrm>
            <a:off x="5073759" y="1867008"/>
            <a:ext cx="1846001" cy="1846001"/>
          </a:xfrm>
          <a:prstGeom prst="rect">
            <a:avLst/>
          </a:prstGeom>
          <a:effectLst/>
        </p:spPr>
      </p:pic>
      <p:pic>
        <p:nvPicPr>
          <p:cNvPr id="123" name="PA-图片 3" descr="几何拼接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rcRect/>
          <a:stretch>
            <a:fillRect/>
          </a:stretch>
        </p:blipFill>
        <p:spPr>
          <a:xfrm>
            <a:off x="5073795" y="1867008"/>
            <a:ext cx="1846001" cy="1846001"/>
          </a:xfrm>
          <a:prstGeom prst="rect">
            <a:avLst/>
          </a:prstGeom>
          <a:effectLst/>
        </p:spPr>
      </p:pic>
      <p:pic>
        <p:nvPicPr>
          <p:cNvPr id="124" name="PA-图片 3" descr="几何拼接1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rcRect/>
          <a:stretch>
            <a:fillRect/>
          </a:stretch>
        </p:blipFill>
        <p:spPr>
          <a:xfrm>
            <a:off x="5073693" y="1865430"/>
            <a:ext cx="1846001" cy="1846001"/>
          </a:xfrm>
          <a:prstGeom prst="rect">
            <a:avLst/>
          </a:prstGeom>
          <a:effectLst/>
        </p:spPr>
      </p:pic>
      <p:pic>
        <p:nvPicPr>
          <p:cNvPr id="125" name="图片 124" descr="logo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54955" y="4210050"/>
            <a:ext cx="508635" cy="508635"/>
          </a:xfrm>
          <a:prstGeom prst="rect">
            <a:avLst/>
          </a:prstGeom>
        </p:spPr>
      </p:pic>
      <p:pic>
        <p:nvPicPr>
          <p:cNvPr id="126" name="图片 125" descr="logo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910580" y="4279900"/>
            <a:ext cx="614045" cy="368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999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99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99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99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999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999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999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999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394068" y="64135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10521518" y="-41910"/>
            <a:ext cx="3307404" cy="6858001"/>
          </a:xfrm>
          <a:prstGeom prst="rect">
            <a:avLst/>
          </a:prstGeom>
        </p:spPr>
      </p:pic>
      <p:sp>
        <p:nvSpPr>
          <p:cNvPr id="20" name="椭圆 19"/>
          <p:cNvSpPr/>
          <p:nvPr>
            <p:custDataLst>
              <p:tags r:id="rId5"/>
            </p:custDataLst>
          </p:nvPr>
        </p:nvSpPr>
        <p:spPr>
          <a:xfrm>
            <a:off x="8401674" y="3209323"/>
            <a:ext cx="109730" cy="9525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p>
            <a:pPr algn="ctr">
              <a:lnSpc>
                <a:spcPct val="14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>
          <a:xfrm>
            <a:off x="546471" y="484522"/>
            <a:ext cx="1676400" cy="4108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lv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" panose="020B0503020204020204" charset="-122"/>
              </a:rPr>
              <a:t>设计思路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" panose="020B0503020204020204" charset="-122"/>
              </a:rPr>
              <a:t> /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" panose="020B0503020204020204" charset="-122"/>
              </a:rPr>
              <a:t>JQM</a:t>
            </a:r>
            <a:endParaRPr lang="zh-CN" altLang="en-US" sz="12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" panose="020B0503020204020204" charset="-122"/>
            </a:endParaRPr>
          </a:p>
        </p:txBody>
      </p:sp>
      <p:cxnSp>
        <p:nvCxnSpPr>
          <p:cNvPr id="33" name="直接连接符 32"/>
          <p:cNvCxnSpPr/>
          <p:nvPr>
            <p:custDataLst>
              <p:tags r:id="rId7"/>
            </p:custDataLst>
          </p:nvPr>
        </p:nvCxnSpPr>
        <p:spPr>
          <a:xfrm>
            <a:off x="7754475" y="3113616"/>
            <a:ext cx="12823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苹果手机屏保手机海报-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1300" y="-64770"/>
            <a:ext cx="3930015" cy="6986905"/>
          </a:xfrm>
          <a:prstGeom prst="rect">
            <a:avLst/>
          </a:prstGeom>
        </p:spPr>
      </p:pic>
      <p:pic>
        <p:nvPicPr>
          <p:cNvPr id="67" name="PA-图片 3" descr="几何拼接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4837332" y="1088340"/>
            <a:ext cx="2401225" cy="4285924"/>
          </a:xfrm>
          <a:prstGeom prst="rect">
            <a:avLst/>
          </a:prstGeom>
        </p:spPr>
      </p:pic>
      <p:pic>
        <p:nvPicPr>
          <p:cNvPr id="68" name="PA-图片 7" descr="字体感觉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4816561" y="1088340"/>
            <a:ext cx="2412996" cy="4285924"/>
          </a:xfrm>
          <a:prstGeom prst="rect">
            <a:avLst/>
          </a:prstGeom>
        </p:spPr>
      </p:pic>
      <p:pic>
        <p:nvPicPr>
          <p:cNvPr id="69" name="PA-图片 8" descr="几何拼接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4806175" y="1129883"/>
            <a:ext cx="2424766" cy="4279692"/>
          </a:xfrm>
          <a:prstGeom prst="rect">
            <a:avLst/>
          </a:prstGeom>
        </p:spPr>
      </p:pic>
      <p:pic>
        <p:nvPicPr>
          <p:cNvPr id="73" name="PA-图片 3" descr="几何拼接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>
            <a:off x="4754245" y="1109111"/>
            <a:ext cx="2418535" cy="4279692"/>
          </a:xfrm>
          <a:prstGeom prst="rect">
            <a:avLst/>
          </a:prstGeom>
        </p:spPr>
      </p:pic>
      <p:pic>
        <p:nvPicPr>
          <p:cNvPr id="75" name="PA-图片 3" descr="几何拼接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/>
          <a:stretch>
            <a:fillRect/>
          </a:stretch>
        </p:blipFill>
        <p:spPr>
          <a:xfrm>
            <a:off x="4816561" y="1171427"/>
            <a:ext cx="2424074" cy="4267921"/>
          </a:xfrm>
          <a:prstGeom prst="rect">
            <a:avLst/>
          </a:prstGeom>
        </p:spPr>
      </p:pic>
      <p:pic>
        <p:nvPicPr>
          <p:cNvPr id="77" name="PA-图片 3" descr="几何拼接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/>
          <a:stretch>
            <a:fillRect/>
          </a:stretch>
        </p:blipFill>
        <p:spPr>
          <a:xfrm>
            <a:off x="4754245" y="1109111"/>
            <a:ext cx="2447616" cy="4303234"/>
          </a:xfrm>
          <a:prstGeom prst="rect">
            <a:avLst/>
          </a:prstGeom>
        </p:spPr>
      </p:pic>
      <p:pic>
        <p:nvPicPr>
          <p:cNvPr id="79" name="PA-图片 3" descr="几何拼接1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rcRect/>
          <a:stretch>
            <a:fillRect/>
          </a:stretch>
        </p:blipFill>
        <p:spPr>
          <a:xfrm>
            <a:off x="4806175" y="1140269"/>
            <a:ext cx="2418535" cy="4256843"/>
          </a:xfrm>
          <a:prstGeom prst="rect">
            <a:avLst/>
          </a:prstGeom>
        </p:spPr>
      </p:pic>
      <p:pic>
        <p:nvPicPr>
          <p:cNvPr id="81" name="PA-图片 3" descr="几何拼接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rcRect/>
          <a:stretch>
            <a:fillRect/>
          </a:stretch>
        </p:blipFill>
        <p:spPr>
          <a:xfrm>
            <a:off x="4816561" y="1098726"/>
            <a:ext cx="2424766" cy="4308773"/>
          </a:xfrm>
          <a:prstGeom prst="rect">
            <a:avLst/>
          </a:prstGeom>
        </p:spPr>
      </p:pic>
      <p:pic>
        <p:nvPicPr>
          <p:cNvPr id="2" name="PA-图片 3" descr="几何拼接1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rcRect/>
          <a:stretch>
            <a:fillRect/>
          </a:stretch>
        </p:blipFill>
        <p:spPr>
          <a:xfrm>
            <a:off x="4876206" y="1098740"/>
            <a:ext cx="2412996" cy="4279692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27"/>
            </p:custDataLst>
          </p:nvPr>
        </p:nvSpPr>
        <p:spPr>
          <a:xfrm>
            <a:off x="7663180" y="3400425"/>
            <a:ext cx="38138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“轻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”框架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微软雅黑" panose="020B0503020204020204" charset="-122"/>
            </a:endParaRPr>
          </a:p>
          <a:p>
            <a:pPr lvl="0" algn="l">
              <a:buClrTx/>
              <a:buSzTx/>
              <a:buFontTx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轻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rPr>
              <a:t>而不凡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微软雅黑" panose="020B0503020204020204" charset="-122"/>
            </a:endParaRPr>
          </a:p>
          <a:p>
            <a:pPr lvl="0" algn="l">
              <a:buClrTx/>
              <a:buSzTx/>
              <a:buFontTx/>
            </a:pP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28"/>
            </p:custDataLst>
          </p:nvPr>
        </p:nvSpPr>
        <p:spPr>
          <a:xfrm>
            <a:off x="935990" y="2513965"/>
            <a:ext cx="35661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重新设计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UI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主题颜色浑然一体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r"/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999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99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99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99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99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99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999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999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999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4" grpId="0"/>
      <p:bldP spid="29" grpId="1"/>
      <p:bldP spid="2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文本框 22"/>
          <p:cNvSpPr txBox="1"/>
          <p:nvPr>
            <p:custDataLst>
              <p:tags r:id="rId1"/>
            </p:custDataLst>
          </p:nvPr>
        </p:nvSpPr>
        <p:spPr>
          <a:xfrm>
            <a:off x="862989" y="2938208"/>
            <a:ext cx="1612659" cy="52324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400" b="1" spc="30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数据交互</a:t>
            </a:r>
            <a:endParaRPr lang="zh-CN" altLang="en-US" sz="2400" b="1" spc="30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378541" y="3551362"/>
            <a:ext cx="2597203" cy="1169596"/>
          </a:xfrm>
          <a:prstGeom prst="rect">
            <a:avLst/>
          </a:prstGeom>
          <a:noFill/>
        </p:spPr>
        <p:txBody>
          <a:bodyPr wrap="square" lIns="90000" tIns="0" rIns="90000" bIns="4680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000" spc="150"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JSON</a:t>
            </a:r>
            <a:endParaRPr lang="en-US" altLang="zh-CN" sz="2000" spc="150">
              <a:solidFill>
                <a:sysClr val="window" lastClr="FFFFFF">
                  <a:lumMod val="50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spc="150"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Local Storage</a:t>
            </a:r>
            <a:endParaRPr lang="en-US" altLang="zh-CN" sz="2000" spc="150">
              <a:solidFill>
                <a:sysClr val="window" lastClr="FFFFFF">
                  <a:lumMod val="50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spc="150"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用户个人信息修改</a:t>
            </a:r>
            <a:endParaRPr lang="zh-CN" altLang="en-US" sz="2000" spc="150">
              <a:solidFill>
                <a:sysClr val="window" lastClr="FFFFFF">
                  <a:lumMod val="50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spc="150"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参数传递</a:t>
            </a:r>
            <a:endParaRPr lang="zh-CN" altLang="en-US" sz="2000" spc="150">
              <a:solidFill>
                <a:sysClr val="window" lastClr="FFFFFF">
                  <a:lumMod val="50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" name="任意形状 34" descr="A0"/>
          <p:cNvSpPr/>
          <p:nvPr>
            <p:custDataLst>
              <p:tags r:id="rId3"/>
            </p:custDataLst>
          </p:nvPr>
        </p:nvSpPr>
        <p:spPr>
          <a:xfrm>
            <a:off x="858334" y="2108506"/>
            <a:ext cx="727856" cy="788745"/>
          </a:xfrm>
          <a:custGeom>
            <a:avLst/>
            <a:gdLst>
              <a:gd name="connsiteX0" fmla="*/ 364766 w 727856"/>
              <a:gd name="connsiteY0" fmla="*/ 0 h 788745"/>
              <a:gd name="connsiteX1" fmla="*/ 727856 w 727856"/>
              <a:gd name="connsiteY1" fmla="*/ 356361 h 788745"/>
              <a:gd name="connsiteX2" fmla="*/ 727856 w 727856"/>
              <a:gd name="connsiteY2" fmla="*/ 788745 h 788745"/>
              <a:gd name="connsiteX3" fmla="*/ 509329 w 727856"/>
              <a:gd name="connsiteY3" fmla="*/ 788745 h 788745"/>
              <a:gd name="connsiteX4" fmla="*/ 509329 w 727856"/>
              <a:gd name="connsiteY4" fmla="*/ 359739 h 788745"/>
              <a:gd name="connsiteX5" fmla="*/ 364766 w 727856"/>
              <a:gd name="connsiteY5" fmla="*/ 196675 h 788745"/>
              <a:gd name="connsiteX6" fmla="*/ 218527 w 727856"/>
              <a:gd name="connsiteY6" fmla="*/ 359726 h 788745"/>
              <a:gd name="connsiteX7" fmla="*/ 218527 w 727856"/>
              <a:gd name="connsiteY7" fmla="*/ 788745 h 788745"/>
              <a:gd name="connsiteX8" fmla="*/ 0 w 727856"/>
              <a:gd name="connsiteY8" fmla="*/ 788745 h 788745"/>
              <a:gd name="connsiteX9" fmla="*/ 0 w 727856"/>
              <a:gd name="connsiteY9" fmla="*/ 356361 h 788745"/>
              <a:gd name="connsiteX10" fmla="*/ 364766 w 727856"/>
              <a:gd name="connsiteY10" fmla="*/ 0 h 788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7856" h="788745">
                <a:moveTo>
                  <a:pt x="364766" y="0"/>
                </a:moveTo>
                <a:cubicBezTo>
                  <a:pt x="559751" y="0"/>
                  <a:pt x="727856" y="127751"/>
                  <a:pt x="727856" y="356361"/>
                </a:cubicBezTo>
                <a:lnTo>
                  <a:pt x="727856" y="788745"/>
                </a:lnTo>
                <a:lnTo>
                  <a:pt x="509329" y="788745"/>
                </a:lnTo>
                <a:lnTo>
                  <a:pt x="509329" y="359739"/>
                </a:lnTo>
                <a:cubicBezTo>
                  <a:pt x="509329" y="258868"/>
                  <a:pt x="450501" y="196675"/>
                  <a:pt x="364766" y="196675"/>
                </a:cubicBezTo>
                <a:cubicBezTo>
                  <a:pt x="279044" y="196675"/>
                  <a:pt x="218527" y="258868"/>
                  <a:pt x="218527" y="359726"/>
                </a:cubicBezTo>
                <a:lnTo>
                  <a:pt x="218527" y="788745"/>
                </a:lnTo>
                <a:lnTo>
                  <a:pt x="0" y="788745"/>
                </a:lnTo>
                <a:lnTo>
                  <a:pt x="0" y="356361"/>
                </a:lnTo>
                <a:cubicBezTo>
                  <a:pt x="0" y="127751"/>
                  <a:pt x="169781" y="0"/>
                  <a:pt x="364766" y="0"/>
                </a:cubicBezTo>
                <a:close/>
              </a:path>
            </a:pathLst>
          </a:custGeom>
          <a:solidFill>
            <a:srgbClr val="1F74AD"/>
          </a:solidFill>
          <a:ln w="11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任意形状 35" descr="A1"/>
          <p:cNvSpPr/>
          <p:nvPr>
            <p:custDataLst>
              <p:tags r:id="rId4"/>
            </p:custDataLst>
          </p:nvPr>
        </p:nvSpPr>
        <p:spPr>
          <a:xfrm>
            <a:off x="1900969" y="2105293"/>
            <a:ext cx="472518" cy="791959"/>
          </a:xfrm>
          <a:custGeom>
            <a:avLst/>
            <a:gdLst>
              <a:gd name="connsiteX0" fmla="*/ 249135 w 472518"/>
              <a:gd name="connsiteY0" fmla="*/ 0 h 791959"/>
              <a:gd name="connsiteX1" fmla="*/ 472518 w 472518"/>
              <a:gd name="connsiteY1" fmla="*/ 0 h 791959"/>
              <a:gd name="connsiteX2" fmla="*/ 472518 w 472518"/>
              <a:gd name="connsiteY2" fmla="*/ 791959 h 791959"/>
              <a:gd name="connsiteX3" fmla="*/ 249161 w 472518"/>
              <a:gd name="connsiteY3" fmla="*/ 791959 h 791959"/>
              <a:gd name="connsiteX4" fmla="*/ 249161 w 472518"/>
              <a:gd name="connsiteY4" fmla="*/ 240582 h 791959"/>
              <a:gd name="connsiteX5" fmla="*/ 0 w 472518"/>
              <a:gd name="connsiteY5" fmla="*/ 457075 h 791959"/>
              <a:gd name="connsiteX6" fmla="*/ 0 w 472518"/>
              <a:gd name="connsiteY6" fmla="*/ 216518 h 79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518" h="791959">
                <a:moveTo>
                  <a:pt x="249135" y="0"/>
                </a:moveTo>
                <a:lnTo>
                  <a:pt x="472518" y="0"/>
                </a:lnTo>
                <a:lnTo>
                  <a:pt x="472518" y="791959"/>
                </a:lnTo>
                <a:lnTo>
                  <a:pt x="249161" y="791959"/>
                </a:lnTo>
                <a:lnTo>
                  <a:pt x="249161" y="240582"/>
                </a:lnTo>
                <a:lnTo>
                  <a:pt x="0" y="457075"/>
                </a:lnTo>
                <a:lnTo>
                  <a:pt x="0" y="216518"/>
                </a:lnTo>
                <a:close/>
              </a:path>
            </a:pathLst>
          </a:custGeom>
          <a:solidFill>
            <a:srgbClr val="1F74AD"/>
          </a:solidFill>
          <a:ln w="11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200" y="636905"/>
            <a:ext cx="3884930" cy="55835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470" y="187325"/>
            <a:ext cx="3649980" cy="64839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Char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任意形状 39" descr="A0"/>
          <p:cNvSpPr/>
          <p:nvPr>
            <p:custDataLst>
              <p:tags r:id="rId1"/>
            </p:custDataLst>
          </p:nvPr>
        </p:nvSpPr>
        <p:spPr>
          <a:xfrm>
            <a:off x="843729" y="2117396"/>
            <a:ext cx="727856" cy="788110"/>
          </a:xfrm>
          <a:custGeom>
            <a:avLst/>
            <a:gdLst>
              <a:gd name="connsiteX0" fmla="*/ 364766 w 727856"/>
              <a:gd name="connsiteY0" fmla="*/ 0 h 788110"/>
              <a:gd name="connsiteX1" fmla="*/ 727856 w 727856"/>
              <a:gd name="connsiteY1" fmla="*/ 356361 h 788110"/>
              <a:gd name="connsiteX2" fmla="*/ 727856 w 727856"/>
              <a:gd name="connsiteY2" fmla="*/ 788110 h 788110"/>
              <a:gd name="connsiteX3" fmla="*/ 509329 w 727856"/>
              <a:gd name="connsiteY3" fmla="*/ 788110 h 788110"/>
              <a:gd name="connsiteX4" fmla="*/ 509329 w 727856"/>
              <a:gd name="connsiteY4" fmla="*/ 359739 h 788110"/>
              <a:gd name="connsiteX5" fmla="*/ 364766 w 727856"/>
              <a:gd name="connsiteY5" fmla="*/ 196675 h 788110"/>
              <a:gd name="connsiteX6" fmla="*/ 218527 w 727856"/>
              <a:gd name="connsiteY6" fmla="*/ 359726 h 788110"/>
              <a:gd name="connsiteX7" fmla="*/ 218527 w 727856"/>
              <a:gd name="connsiteY7" fmla="*/ 788110 h 788110"/>
              <a:gd name="connsiteX8" fmla="*/ 0 w 727856"/>
              <a:gd name="connsiteY8" fmla="*/ 788110 h 788110"/>
              <a:gd name="connsiteX9" fmla="*/ 0 w 727856"/>
              <a:gd name="connsiteY9" fmla="*/ 356361 h 788110"/>
              <a:gd name="connsiteX10" fmla="*/ 364766 w 727856"/>
              <a:gd name="connsiteY10" fmla="*/ 0 h 78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7856" h="788110">
                <a:moveTo>
                  <a:pt x="364766" y="0"/>
                </a:moveTo>
                <a:cubicBezTo>
                  <a:pt x="559751" y="0"/>
                  <a:pt x="727856" y="127751"/>
                  <a:pt x="727856" y="356361"/>
                </a:cubicBezTo>
                <a:lnTo>
                  <a:pt x="727856" y="788110"/>
                </a:lnTo>
                <a:lnTo>
                  <a:pt x="509329" y="788110"/>
                </a:lnTo>
                <a:lnTo>
                  <a:pt x="509329" y="359739"/>
                </a:lnTo>
                <a:cubicBezTo>
                  <a:pt x="509329" y="258868"/>
                  <a:pt x="450501" y="196675"/>
                  <a:pt x="364766" y="196675"/>
                </a:cubicBezTo>
                <a:cubicBezTo>
                  <a:pt x="279044" y="196675"/>
                  <a:pt x="218527" y="258868"/>
                  <a:pt x="218527" y="359726"/>
                </a:cubicBezTo>
                <a:lnTo>
                  <a:pt x="218527" y="788110"/>
                </a:lnTo>
                <a:lnTo>
                  <a:pt x="0" y="788110"/>
                </a:lnTo>
                <a:lnTo>
                  <a:pt x="0" y="356361"/>
                </a:lnTo>
                <a:cubicBezTo>
                  <a:pt x="0" y="127751"/>
                  <a:pt x="169781" y="0"/>
                  <a:pt x="364766" y="0"/>
                </a:cubicBezTo>
                <a:close/>
              </a:path>
            </a:pathLst>
          </a:custGeom>
          <a:solidFill>
            <a:srgbClr val="3498DB"/>
          </a:solidFill>
          <a:ln w="11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844079" y="2962338"/>
            <a:ext cx="1612659" cy="52324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400" b="1" spc="30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数据加密</a:t>
            </a:r>
            <a:endParaRPr lang="zh-CN" altLang="en-US" sz="2400" b="1" spc="30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359631" y="3575492"/>
            <a:ext cx="2597203" cy="1169596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000" spc="150"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MD5</a:t>
            </a:r>
            <a:r>
              <a:rPr lang="zh-CN" altLang="en-US" sz="2000" spc="150"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编码</a:t>
            </a:r>
            <a:endParaRPr lang="zh-CN" altLang="en-US" sz="2000" spc="150">
              <a:solidFill>
                <a:sysClr val="window" lastClr="FFFFFF">
                  <a:lumMod val="50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spc="150"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不可逆加盐算法</a:t>
            </a:r>
            <a:endParaRPr lang="zh-CN" altLang="en-US" sz="2000" spc="150">
              <a:solidFill>
                <a:sysClr val="window" lastClr="FFFFFF">
                  <a:lumMod val="50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1" name="任意形状 40" descr="A2"/>
          <p:cNvSpPr/>
          <p:nvPr>
            <p:custDataLst>
              <p:tags r:id="rId4"/>
            </p:custDataLst>
          </p:nvPr>
        </p:nvSpPr>
        <p:spPr>
          <a:xfrm>
            <a:off x="1750780" y="2133929"/>
            <a:ext cx="735473" cy="787452"/>
          </a:xfrm>
          <a:custGeom>
            <a:avLst/>
            <a:gdLst>
              <a:gd name="connsiteX0" fmla="*/ 368584 w 735473"/>
              <a:gd name="connsiteY0" fmla="*/ 0 h 787452"/>
              <a:gd name="connsiteX1" fmla="*/ 735473 w 735473"/>
              <a:gd name="connsiteY1" fmla="*/ 351621 h 787452"/>
              <a:gd name="connsiteX2" fmla="*/ 606386 w 735473"/>
              <a:gd name="connsiteY2" fmla="*/ 628479 h 787452"/>
              <a:gd name="connsiteX3" fmla="*/ 469434 w 735473"/>
              <a:gd name="connsiteY3" fmla="*/ 787452 h 787452"/>
              <a:gd name="connsiteX4" fmla="*/ 200909 w 735473"/>
              <a:gd name="connsiteY4" fmla="*/ 787452 h 787452"/>
              <a:gd name="connsiteX5" fmla="*/ 451816 w 735473"/>
              <a:gd name="connsiteY5" fmla="*/ 495990 h 787452"/>
              <a:gd name="connsiteX6" fmla="*/ 514673 w 735473"/>
              <a:gd name="connsiteY6" fmla="*/ 349914 h 787452"/>
              <a:gd name="connsiteX7" fmla="*/ 368584 w 735473"/>
              <a:gd name="connsiteY7" fmla="*/ 198745 h 787452"/>
              <a:gd name="connsiteX8" fmla="*/ 220815 w 735473"/>
              <a:gd name="connsiteY8" fmla="*/ 353314 h 787452"/>
              <a:gd name="connsiteX9" fmla="*/ 0 w 735473"/>
              <a:gd name="connsiteY9" fmla="*/ 353314 h 787452"/>
              <a:gd name="connsiteX10" fmla="*/ 368584 w 735473"/>
              <a:gd name="connsiteY10" fmla="*/ 0 h 787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5473" h="787452">
                <a:moveTo>
                  <a:pt x="368584" y="0"/>
                </a:moveTo>
                <a:cubicBezTo>
                  <a:pt x="582611" y="0"/>
                  <a:pt x="735473" y="134181"/>
                  <a:pt x="735473" y="351621"/>
                </a:cubicBezTo>
                <a:cubicBezTo>
                  <a:pt x="735473" y="468815"/>
                  <a:pt x="689617" y="531659"/>
                  <a:pt x="606386" y="628479"/>
                </a:cubicBezTo>
                <a:lnTo>
                  <a:pt x="469434" y="787452"/>
                </a:lnTo>
                <a:lnTo>
                  <a:pt x="200909" y="787452"/>
                </a:lnTo>
                <a:lnTo>
                  <a:pt x="451816" y="495990"/>
                </a:lnTo>
                <a:cubicBezTo>
                  <a:pt x="495978" y="443334"/>
                  <a:pt x="514673" y="405957"/>
                  <a:pt x="514673" y="349914"/>
                </a:cubicBezTo>
                <a:cubicBezTo>
                  <a:pt x="514673" y="259895"/>
                  <a:pt x="462003" y="198745"/>
                  <a:pt x="368584" y="198745"/>
                </a:cubicBezTo>
                <a:cubicBezTo>
                  <a:pt x="295539" y="198745"/>
                  <a:pt x="220815" y="236121"/>
                  <a:pt x="220815" y="353314"/>
                </a:cubicBezTo>
                <a:lnTo>
                  <a:pt x="0" y="353314"/>
                </a:lnTo>
                <a:cubicBezTo>
                  <a:pt x="0" y="132502"/>
                  <a:pt x="161370" y="13"/>
                  <a:pt x="368584" y="0"/>
                </a:cubicBezTo>
                <a:close/>
              </a:path>
            </a:pathLst>
          </a:custGeom>
          <a:solidFill>
            <a:srgbClr val="3498DB"/>
          </a:solidFill>
          <a:ln w="11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6560" y="1056640"/>
            <a:ext cx="8343900" cy="43338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Char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任意形状 39" descr="A0"/>
          <p:cNvSpPr/>
          <p:nvPr>
            <p:custDataLst>
              <p:tags r:id="rId1"/>
            </p:custDataLst>
          </p:nvPr>
        </p:nvSpPr>
        <p:spPr>
          <a:xfrm>
            <a:off x="843729" y="2117396"/>
            <a:ext cx="727856" cy="788110"/>
          </a:xfrm>
          <a:custGeom>
            <a:avLst/>
            <a:gdLst>
              <a:gd name="connsiteX0" fmla="*/ 364766 w 727856"/>
              <a:gd name="connsiteY0" fmla="*/ 0 h 788110"/>
              <a:gd name="connsiteX1" fmla="*/ 727856 w 727856"/>
              <a:gd name="connsiteY1" fmla="*/ 356361 h 788110"/>
              <a:gd name="connsiteX2" fmla="*/ 727856 w 727856"/>
              <a:gd name="connsiteY2" fmla="*/ 788110 h 788110"/>
              <a:gd name="connsiteX3" fmla="*/ 509329 w 727856"/>
              <a:gd name="connsiteY3" fmla="*/ 788110 h 788110"/>
              <a:gd name="connsiteX4" fmla="*/ 509329 w 727856"/>
              <a:gd name="connsiteY4" fmla="*/ 359739 h 788110"/>
              <a:gd name="connsiteX5" fmla="*/ 364766 w 727856"/>
              <a:gd name="connsiteY5" fmla="*/ 196675 h 788110"/>
              <a:gd name="connsiteX6" fmla="*/ 218527 w 727856"/>
              <a:gd name="connsiteY6" fmla="*/ 359726 h 788110"/>
              <a:gd name="connsiteX7" fmla="*/ 218527 w 727856"/>
              <a:gd name="connsiteY7" fmla="*/ 788110 h 788110"/>
              <a:gd name="connsiteX8" fmla="*/ 0 w 727856"/>
              <a:gd name="connsiteY8" fmla="*/ 788110 h 788110"/>
              <a:gd name="connsiteX9" fmla="*/ 0 w 727856"/>
              <a:gd name="connsiteY9" fmla="*/ 356361 h 788110"/>
              <a:gd name="connsiteX10" fmla="*/ 364766 w 727856"/>
              <a:gd name="connsiteY10" fmla="*/ 0 h 78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7856" h="788110">
                <a:moveTo>
                  <a:pt x="364766" y="0"/>
                </a:moveTo>
                <a:cubicBezTo>
                  <a:pt x="559751" y="0"/>
                  <a:pt x="727856" y="127751"/>
                  <a:pt x="727856" y="356361"/>
                </a:cubicBezTo>
                <a:lnTo>
                  <a:pt x="727856" y="788110"/>
                </a:lnTo>
                <a:lnTo>
                  <a:pt x="509329" y="788110"/>
                </a:lnTo>
                <a:lnTo>
                  <a:pt x="509329" y="359739"/>
                </a:lnTo>
                <a:cubicBezTo>
                  <a:pt x="509329" y="258868"/>
                  <a:pt x="450501" y="196675"/>
                  <a:pt x="364766" y="196675"/>
                </a:cubicBezTo>
                <a:cubicBezTo>
                  <a:pt x="279044" y="196675"/>
                  <a:pt x="218527" y="258868"/>
                  <a:pt x="218527" y="359726"/>
                </a:cubicBezTo>
                <a:lnTo>
                  <a:pt x="218527" y="788110"/>
                </a:lnTo>
                <a:lnTo>
                  <a:pt x="0" y="788110"/>
                </a:lnTo>
                <a:lnTo>
                  <a:pt x="0" y="356361"/>
                </a:lnTo>
                <a:cubicBezTo>
                  <a:pt x="0" y="127751"/>
                  <a:pt x="169781" y="0"/>
                  <a:pt x="364766" y="0"/>
                </a:cubicBezTo>
                <a:close/>
              </a:path>
            </a:pathLst>
          </a:custGeom>
          <a:solidFill>
            <a:srgbClr val="3498DB"/>
          </a:solidFill>
          <a:ln w="11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844079" y="2962338"/>
            <a:ext cx="1612659" cy="52324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400" b="1" spc="30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数据加密</a:t>
            </a:r>
            <a:endParaRPr lang="zh-CN" altLang="en-US" sz="2400" b="1" spc="30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359631" y="3575492"/>
            <a:ext cx="2597203" cy="1169596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000" spc="150"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MD5</a:t>
            </a:r>
            <a:r>
              <a:rPr lang="zh-CN" altLang="en-US" sz="2000" spc="150"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编码</a:t>
            </a:r>
            <a:endParaRPr lang="zh-CN" altLang="en-US" sz="2000" spc="150">
              <a:solidFill>
                <a:sysClr val="window" lastClr="FFFFFF">
                  <a:lumMod val="50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spc="150"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不可逆加盐算法</a:t>
            </a:r>
            <a:endParaRPr lang="zh-CN" altLang="en-US" sz="2000" spc="150">
              <a:solidFill>
                <a:sysClr val="window" lastClr="FFFFFF">
                  <a:lumMod val="50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1" name="任意形状 40" descr="A2"/>
          <p:cNvSpPr/>
          <p:nvPr>
            <p:custDataLst>
              <p:tags r:id="rId4"/>
            </p:custDataLst>
          </p:nvPr>
        </p:nvSpPr>
        <p:spPr>
          <a:xfrm>
            <a:off x="1750780" y="2133929"/>
            <a:ext cx="735473" cy="787452"/>
          </a:xfrm>
          <a:custGeom>
            <a:avLst/>
            <a:gdLst>
              <a:gd name="connsiteX0" fmla="*/ 368584 w 735473"/>
              <a:gd name="connsiteY0" fmla="*/ 0 h 787452"/>
              <a:gd name="connsiteX1" fmla="*/ 735473 w 735473"/>
              <a:gd name="connsiteY1" fmla="*/ 351621 h 787452"/>
              <a:gd name="connsiteX2" fmla="*/ 606386 w 735473"/>
              <a:gd name="connsiteY2" fmla="*/ 628479 h 787452"/>
              <a:gd name="connsiteX3" fmla="*/ 469434 w 735473"/>
              <a:gd name="connsiteY3" fmla="*/ 787452 h 787452"/>
              <a:gd name="connsiteX4" fmla="*/ 200909 w 735473"/>
              <a:gd name="connsiteY4" fmla="*/ 787452 h 787452"/>
              <a:gd name="connsiteX5" fmla="*/ 451816 w 735473"/>
              <a:gd name="connsiteY5" fmla="*/ 495990 h 787452"/>
              <a:gd name="connsiteX6" fmla="*/ 514673 w 735473"/>
              <a:gd name="connsiteY6" fmla="*/ 349914 h 787452"/>
              <a:gd name="connsiteX7" fmla="*/ 368584 w 735473"/>
              <a:gd name="connsiteY7" fmla="*/ 198745 h 787452"/>
              <a:gd name="connsiteX8" fmla="*/ 220815 w 735473"/>
              <a:gd name="connsiteY8" fmla="*/ 353314 h 787452"/>
              <a:gd name="connsiteX9" fmla="*/ 0 w 735473"/>
              <a:gd name="connsiteY9" fmla="*/ 353314 h 787452"/>
              <a:gd name="connsiteX10" fmla="*/ 368584 w 735473"/>
              <a:gd name="connsiteY10" fmla="*/ 0 h 787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5473" h="787452">
                <a:moveTo>
                  <a:pt x="368584" y="0"/>
                </a:moveTo>
                <a:cubicBezTo>
                  <a:pt x="582611" y="0"/>
                  <a:pt x="735473" y="134181"/>
                  <a:pt x="735473" y="351621"/>
                </a:cubicBezTo>
                <a:cubicBezTo>
                  <a:pt x="735473" y="468815"/>
                  <a:pt x="689617" y="531659"/>
                  <a:pt x="606386" y="628479"/>
                </a:cubicBezTo>
                <a:lnTo>
                  <a:pt x="469434" y="787452"/>
                </a:lnTo>
                <a:lnTo>
                  <a:pt x="200909" y="787452"/>
                </a:lnTo>
                <a:lnTo>
                  <a:pt x="451816" y="495990"/>
                </a:lnTo>
                <a:cubicBezTo>
                  <a:pt x="495978" y="443334"/>
                  <a:pt x="514673" y="405957"/>
                  <a:pt x="514673" y="349914"/>
                </a:cubicBezTo>
                <a:cubicBezTo>
                  <a:pt x="514673" y="259895"/>
                  <a:pt x="462003" y="198745"/>
                  <a:pt x="368584" y="198745"/>
                </a:cubicBezTo>
                <a:cubicBezTo>
                  <a:pt x="295539" y="198745"/>
                  <a:pt x="220815" y="236121"/>
                  <a:pt x="220815" y="353314"/>
                </a:cubicBezTo>
                <a:lnTo>
                  <a:pt x="0" y="353314"/>
                </a:lnTo>
                <a:cubicBezTo>
                  <a:pt x="0" y="132502"/>
                  <a:pt x="161370" y="13"/>
                  <a:pt x="368584" y="0"/>
                </a:cubicBezTo>
                <a:close/>
              </a:path>
            </a:pathLst>
          </a:custGeom>
          <a:solidFill>
            <a:srgbClr val="3498DB"/>
          </a:solidFill>
          <a:ln w="11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 l="3712" r="17090"/>
          <a:stretch>
            <a:fillRect/>
          </a:stretch>
        </p:blipFill>
        <p:spPr>
          <a:xfrm>
            <a:off x="2956560" y="852170"/>
            <a:ext cx="3387090" cy="4743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400" y="1613535"/>
            <a:ext cx="5070475" cy="30988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Char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" name="任意形状 41" descr="A0"/>
          <p:cNvSpPr/>
          <p:nvPr>
            <p:custDataLst>
              <p:tags r:id="rId1"/>
            </p:custDataLst>
          </p:nvPr>
        </p:nvSpPr>
        <p:spPr>
          <a:xfrm>
            <a:off x="871669" y="2116761"/>
            <a:ext cx="727856" cy="790015"/>
          </a:xfrm>
          <a:custGeom>
            <a:avLst/>
            <a:gdLst>
              <a:gd name="connsiteX0" fmla="*/ 364766 w 727856"/>
              <a:gd name="connsiteY0" fmla="*/ 0 h 790015"/>
              <a:gd name="connsiteX1" fmla="*/ 727856 w 727856"/>
              <a:gd name="connsiteY1" fmla="*/ 356361 h 790015"/>
              <a:gd name="connsiteX2" fmla="*/ 727856 w 727856"/>
              <a:gd name="connsiteY2" fmla="*/ 790015 h 790015"/>
              <a:gd name="connsiteX3" fmla="*/ 509329 w 727856"/>
              <a:gd name="connsiteY3" fmla="*/ 790015 h 790015"/>
              <a:gd name="connsiteX4" fmla="*/ 509329 w 727856"/>
              <a:gd name="connsiteY4" fmla="*/ 359739 h 790015"/>
              <a:gd name="connsiteX5" fmla="*/ 364766 w 727856"/>
              <a:gd name="connsiteY5" fmla="*/ 196675 h 790015"/>
              <a:gd name="connsiteX6" fmla="*/ 218527 w 727856"/>
              <a:gd name="connsiteY6" fmla="*/ 359726 h 790015"/>
              <a:gd name="connsiteX7" fmla="*/ 218527 w 727856"/>
              <a:gd name="connsiteY7" fmla="*/ 790015 h 790015"/>
              <a:gd name="connsiteX8" fmla="*/ 0 w 727856"/>
              <a:gd name="connsiteY8" fmla="*/ 790015 h 790015"/>
              <a:gd name="connsiteX9" fmla="*/ 0 w 727856"/>
              <a:gd name="connsiteY9" fmla="*/ 356361 h 790015"/>
              <a:gd name="connsiteX10" fmla="*/ 364766 w 727856"/>
              <a:gd name="connsiteY10" fmla="*/ 0 h 79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7856" h="790015">
                <a:moveTo>
                  <a:pt x="364766" y="0"/>
                </a:moveTo>
                <a:cubicBezTo>
                  <a:pt x="559751" y="0"/>
                  <a:pt x="727856" y="127751"/>
                  <a:pt x="727856" y="356361"/>
                </a:cubicBezTo>
                <a:lnTo>
                  <a:pt x="727856" y="790015"/>
                </a:lnTo>
                <a:lnTo>
                  <a:pt x="509329" y="790015"/>
                </a:lnTo>
                <a:lnTo>
                  <a:pt x="509329" y="359739"/>
                </a:lnTo>
                <a:cubicBezTo>
                  <a:pt x="509329" y="258868"/>
                  <a:pt x="450501" y="196675"/>
                  <a:pt x="364766" y="196675"/>
                </a:cubicBezTo>
                <a:cubicBezTo>
                  <a:pt x="279044" y="196675"/>
                  <a:pt x="218527" y="258868"/>
                  <a:pt x="218527" y="359726"/>
                </a:cubicBezTo>
                <a:lnTo>
                  <a:pt x="218527" y="790015"/>
                </a:lnTo>
                <a:lnTo>
                  <a:pt x="0" y="790015"/>
                </a:lnTo>
                <a:lnTo>
                  <a:pt x="0" y="356361"/>
                </a:lnTo>
                <a:cubicBezTo>
                  <a:pt x="0" y="127751"/>
                  <a:pt x="169781" y="0"/>
                  <a:pt x="364766" y="0"/>
                </a:cubicBezTo>
                <a:close/>
              </a:path>
            </a:pathLst>
          </a:custGeom>
          <a:solidFill>
            <a:srgbClr val="1AA3AA"/>
          </a:solidFill>
          <a:ln w="11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253365" y="2963545"/>
            <a:ext cx="2732405" cy="52324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400" b="1" spc="30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现代化</a:t>
            </a:r>
            <a:r>
              <a:rPr lang="en-US" altLang="zh-CN" sz="2400" b="1" spc="30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UI</a:t>
            </a:r>
            <a:r>
              <a:rPr lang="zh-CN" altLang="en-US" sz="2400" b="1" spc="30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设计</a:t>
            </a:r>
            <a:endParaRPr lang="zh-CN" altLang="en-US" sz="2400" b="1" spc="30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3"/>
            </p:custDataLst>
          </p:nvPr>
        </p:nvSpPr>
        <p:spPr>
          <a:xfrm>
            <a:off x="387711" y="3576762"/>
            <a:ext cx="2597203" cy="1169596"/>
          </a:xfrm>
          <a:prstGeom prst="rect">
            <a:avLst/>
          </a:prstGeom>
          <a:noFill/>
        </p:spPr>
        <p:txBody>
          <a:bodyPr wrap="square" lIns="90000" tIns="0" rIns="90000" bIns="4680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spc="150"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统一主题风格</a:t>
            </a:r>
            <a:endParaRPr lang="zh-CN" altLang="en-US" sz="2000" spc="150">
              <a:solidFill>
                <a:sysClr val="window" lastClr="FFFFFF">
                  <a:lumMod val="50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spc="150"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仿</a:t>
            </a:r>
            <a:r>
              <a:rPr lang="en-US" altLang="zh-CN" sz="2000" spc="150"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APP</a:t>
            </a:r>
            <a:r>
              <a:rPr lang="zh-CN" altLang="en-US" sz="2000" spc="150"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加载</a:t>
            </a:r>
            <a:endParaRPr lang="zh-CN" altLang="en-US" sz="2000" spc="150">
              <a:solidFill>
                <a:sysClr val="window" lastClr="FFFFFF">
                  <a:lumMod val="50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spc="150"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自动深色模式</a:t>
            </a:r>
            <a:endParaRPr lang="zh-CN" altLang="en-US" sz="2000" spc="150">
              <a:solidFill>
                <a:sysClr val="window" lastClr="FFFFFF">
                  <a:lumMod val="50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spc="150"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全新</a:t>
            </a:r>
            <a:r>
              <a:rPr lang="en-US" altLang="zh-CN" sz="2000" spc="150"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LOGO</a:t>
            </a:r>
            <a:r>
              <a:rPr lang="zh-CN" altLang="en-US" sz="2000" spc="150"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、</a:t>
            </a:r>
            <a:endParaRPr lang="zh-CN" altLang="en-US" sz="2000" spc="150">
              <a:solidFill>
                <a:sysClr val="window" lastClr="FFFFFF">
                  <a:lumMod val="50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spc="150"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图标设计</a:t>
            </a:r>
            <a:endParaRPr lang="zh-CN" altLang="en-US" sz="2000" spc="150">
              <a:solidFill>
                <a:sysClr val="window" lastClr="FFFFFF">
                  <a:lumMod val="50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任意形状 42" descr="A3"/>
          <p:cNvSpPr/>
          <p:nvPr>
            <p:custDataLst>
              <p:tags r:id="rId4"/>
            </p:custDataLst>
          </p:nvPr>
        </p:nvSpPr>
        <p:spPr>
          <a:xfrm>
            <a:off x="1775916" y="2133269"/>
            <a:ext cx="738805" cy="789382"/>
          </a:xfrm>
          <a:custGeom>
            <a:avLst/>
            <a:gdLst>
              <a:gd name="connsiteX0" fmla="*/ 366251 w 738805"/>
              <a:gd name="connsiteY0" fmla="*/ 0 h 789382"/>
              <a:gd name="connsiteX1" fmla="*/ 730827 w 738805"/>
              <a:gd name="connsiteY1" fmla="*/ 342734 h 789382"/>
              <a:gd name="connsiteX2" fmla="*/ 593067 w 738805"/>
              <a:gd name="connsiteY2" fmla="*/ 588028 h 789382"/>
              <a:gd name="connsiteX3" fmla="*/ 735529 w 738805"/>
              <a:gd name="connsiteY3" fmla="*/ 763096 h 789382"/>
              <a:gd name="connsiteX4" fmla="*/ 738805 w 738805"/>
              <a:gd name="connsiteY4" fmla="*/ 789382 h 789382"/>
              <a:gd name="connsiteX5" fmla="*/ 518666 w 738805"/>
              <a:gd name="connsiteY5" fmla="*/ 789382 h 789382"/>
              <a:gd name="connsiteX6" fmla="*/ 518099 w 738805"/>
              <a:gd name="connsiteY6" fmla="*/ 785939 h 789382"/>
              <a:gd name="connsiteX7" fmla="*/ 361200 w 738805"/>
              <a:gd name="connsiteY7" fmla="*/ 688833 h 789382"/>
              <a:gd name="connsiteX8" fmla="*/ 329296 w 738805"/>
              <a:gd name="connsiteY8" fmla="*/ 688833 h 789382"/>
              <a:gd name="connsiteX9" fmla="*/ 329296 w 738805"/>
              <a:gd name="connsiteY9" fmla="*/ 498988 h 789382"/>
              <a:gd name="connsiteX10" fmla="*/ 361213 w 738805"/>
              <a:gd name="connsiteY10" fmla="*/ 498988 h 789382"/>
              <a:gd name="connsiteX11" fmla="*/ 512414 w 738805"/>
              <a:gd name="connsiteY11" fmla="*/ 349447 h 789382"/>
              <a:gd name="connsiteX12" fmla="*/ 366251 w 738805"/>
              <a:gd name="connsiteY12" fmla="*/ 196571 h 789382"/>
              <a:gd name="connsiteX13" fmla="*/ 218414 w 738805"/>
              <a:gd name="connsiteY13" fmla="*/ 341059 h 789382"/>
              <a:gd name="connsiteX14" fmla="*/ 0 w 738805"/>
              <a:gd name="connsiteY14" fmla="*/ 341059 h 789382"/>
              <a:gd name="connsiteX15" fmla="*/ 366251 w 738805"/>
              <a:gd name="connsiteY15" fmla="*/ 0 h 78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38805" h="789382">
                <a:moveTo>
                  <a:pt x="366251" y="0"/>
                </a:moveTo>
                <a:cubicBezTo>
                  <a:pt x="577951" y="0"/>
                  <a:pt x="730827" y="141124"/>
                  <a:pt x="730827" y="342734"/>
                </a:cubicBezTo>
                <a:cubicBezTo>
                  <a:pt x="730827" y="472108"/>
                  <a:pt x="672030" y="546020"/>
                  <a:pt x="593067" y="588028"/>
                </a:cubicBezTo>
                <a:cubicBezTo>
                  <a:pt x="657324" y="622045"/>
                  <a:pt x="712138" y="676859"/>
                  <a:pt x="735529" y="763096"/>
                </a:cubicBezTo>
                <a:lnTo>
                  <a:pt x="738805" y="789382"/>
                </a:lnTo>
                <a:lnTo>
                  <a:pt x="518666" y="789382"/>
                </a:lnTo>
                <a:lnTo>
                  <a:pt x="518099" y="785939"/>
                </a:lnTo>
                <a:cubicBezTo>
                  <a:pt x="496047" y="725690"/>
                  <a:pt x="441859" y="688833"/>
                  <a:pt x="361200" y="688833"/>
                </a:cubicBezTo>
                <a:lnTo>
                  <a:pt x="329296" y="688833"/>
                </a:lnTo>
                <a:lnTo>
                  <a:pt x="329296" y="498988"/>
                </a:lnTo>
                <a:lnTo>
                  <a:pt x="361213" y="498988"/>
                </a:lnTo>
                <a:cubicBezTo>
                  <a:pt x="467056" y="498988"/>
                  <a:pt x="512414" y="433463"/>
                  <a:pt x="512414" y="349447"/>
                </a:cubicBezTo>
                <a:cubicBezTo>
                  <a:pt x="512414" y="248656"/>
                  <a:pt x="445215" y="196571"/>
                  <a:pt x="366251" y="196571"/>
                </a:cubicBezTo>
                <a:cubicBezTo>
                  <a:pt x="283924" y="196571"/>
                  <a:pt x="223451" y="250331"/>
                  <a:pt x="218414" y="341059"/>
                </a:cubicBezTo>
                <a:lnTo>
                  <a:pt x="0" y="341059"/>
                </a:lnTo>
                <a:cubicBezTo>
                  <a:pt x="5038" y="127684"/>
                  <a:pt x="164641" y="0"/>
                  <a:pt x="366251" y="0"/>
                </a:cubicBezTo>
                <a:close/>
              </a:path>
            </a:pathLst>
          </a:custGeom>
          <a:solidFill>
            <a:srgbClr val="1AA3AA"/>
          </a:solidFill>
          <a:ln w="11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2" name="图片 1" descr="kno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65" y="2345690"/>
            <a:ext cx="2268220" cy="1031240"/>
          </a:xfrm>
          <a:prstGeom prst="rect">
            <a:avLst/>
          </a:prstGeom>
        </p:spPr>
      </p:pic>
      <p:pic>
        <p:nvPicPr>
          <p:cNvPr id="3" name="图片 2" descr="logo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5075" y="1028700"/>
            <a:ext cx="715010" cy="715010"/>
          </a:xfrm>
          <a:prstGeom prst="rect">
            <a:avLst/>
          </a:prstGeom>
        </p:spPr>
      </p:pic>
      <p:pic>
        <p:nvPicPr>
          <p:cNvPr id="4" name="图片 3" descr="logo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7115" y="1028700"/>
            <a:ext cx="1430655" cy="858520"/>
          </a:xfrm>
          <a:prstGeom prst="rect">
            <a:avLst/>
          </a:prstGeom>
        </p:spPr>
      </p:pic>
      <p:pic>
        <p:nvPicPr>
          <p:cNvPr id="5" name="图片 4" descr="pageNotFoun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3325" y="4058920"/>
            <a:ext cx="2350135" cy="1976755"/>
          </a:xfrm>
          <a:prstGeom prst="rect">
            <a:avLst/>
          </a:prstGeom>
        </p:spPr>
      </p:pic>
      <p:pic>
        <p:nvPicPr>
          <p:cNvPr id="6" name="图片 5" descr="start_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5835" y="655320"/>
            <a:ext cx="2492375" cy="2492375"/>
          </a:xfrm>
          <a:prstGeom prst="rect">
            <a:avLst/>
          </a:prstGeom>
        </p:spPr>
      </p:pic>
      <p:pic>
        <p:nvPicPr>
          <p:cNvPr id="7" name="图片 6" descr="noWeiGui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9355" y="3576955"/>
            <a:ext cx="2458720" cy="2458720"/>
          </a:xfrm>
          <a:prstGeom prst="rect">
            <a:avLst/>
          </a:prstGeom>
        </p:spPr>
      </p:pic>
      <p:pic>
        <p:nvPicPr>
          <p:cNvPr id="8" name="图片 7" descr="home unselec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3620" y="3232150"/>
            <a:ext cx="742950" cy="742950"/>
          </a:xfrm>
          <a:prstGeom prst="rect">
            <a:avLst/>
          </a:prstGeom>
        </p:spPr>
      </p:pic>
      <p:pic>
        <p:nvPicPr>
          <p:cNvPr id="9" name="图片 8" descr="home selec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2295" y="3232150"/>
            <a:ext cx="742950" cy="742950"/>
          </a:xfrm>
          <a:prstGeom prst="rect">
            <a:avLst/>
          </a:prstGeom>
        </p:spPr>
      </p:pic>
      <p:pic>
        <p:nvPicPr>
          <p:cNvPr id="10" name="图片 9" descr="home selectDark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1605" y="3219450"/>
            <a:ext cx="767715" cy="7677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15680" y="543560"/>
            <a:ext cx="3153410" cy="549211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Cha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79676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62585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360602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68955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258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756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371065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9932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258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756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895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6060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00602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403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080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818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717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667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8148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772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26912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2669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080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090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717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39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8148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044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403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2782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92685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3531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080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090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717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39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8148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044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403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2782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266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69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2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17315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65968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080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090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717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39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8148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044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403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2782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266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69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353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9268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3500"/>
                            </p:stCondLst>
                            <p:childTnLst>
                              <p:par>
                                <p:cTn id="159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17315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2765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080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090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717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39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8148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044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403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2782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266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69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353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9268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596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73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4000"/>
                            </p:stCondLst>
                            <p:childTnLst>
                              <p:par>
                                <p:cTn id="201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17269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9669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080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090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717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39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8148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044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403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2782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266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69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353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9268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596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73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276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73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4500"/>
                            </p:stCondLst>
                            <p:childTnLst>
                              <p:par>
                                <p:cTn id="248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79676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5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8359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7942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172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431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02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5289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125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117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359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9809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772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067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008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310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254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990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254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6809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25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359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7967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REFSHAPE" val="171379988"/>
</p:tagLst>
</file>

<file path=ppt/tags/tag11.xml><?xml version="1.0" encoding="utf-8"?>
<p:tagLst xmlns:p="http://schemas.openxmlformats.org/presentationml/2006/main">
  <p:tag name="REFSHAPE" val="171381620"/>
</p:tagLst>
</file>

<file path=ppt/tags/tag12.xml><?xml version="1.0" encoding="utf-8"?>
<p:tagLst xmlns:p="http://schemas.openxmlformats.org/presentationml/2006/main">
  <p:tag name="REFSHAPE" val="171382300"/>
</p:tagLst>
</file>

<file path=ppt/tags/tag13.xml><?xml version="1.0" encoding="utf-8"?>
<p:tagLst xmlns:p="http://schemas.openxmlformats.org/presentationml/2006/main">
  <p:tag name="REFSHAPE" val="171380396"/>
</p:tagLst>
</file>

<file path=ppt/tags/tag14.xml><?xml version="1.0" encoding="utf-8"?>
<p:tagLst xmlns:p="http://schemas.openxmlformats.org/presentationml/2006/main">
  <p:tag name="REFSHAPE" val="171382980"/>
</p:tagLst>
</file>

<file path=ppt/tags/tag15.xml><?xml version="1.0" encoding="utf-8"?>
<p:tagLst xmlns:p="http://schemas.openxmlformats.org/presentationml/2006/main">
  <p:tag name="REFSHAPE" val="171383796"/>
</p:tagLst>
</file>

<file path=ppt/tags/tag16.xml><?xml version="1.0" encoding="utf-8"?>
<p:tagLst xmlns:p="http://schemas.openxmlformats.org/presentationml/2006/main">
  <p:tag name="REFSHAPE" val="171380532"/>
</p:tagLst>
</file>

<file path=ppt/tags/tag17.xml><?xml version="1.0" encoding="utf-8"?>
<p:tagLst xmlns:p="http://schemas.openxmlformats.org/presentationml/2006/main">
  <p:tag name="REFSHAPE" val="171381892"/>
</p:tagLst>
</file>

<file path=ppt/tags/tag18.xml><?xml version="1.0" encoding="utf-8"?>
<p:tagLst xmlns:p="http://schemas.openxmlformats.org/presentationml/2006/main">
  <p:tag name="REFSHAPE" val="171380668"/>
</p:tagLst>
</file>

<file path=ppt/tags/tag19.xml><?xml version="1.0" encoding="utf-8"?>
<p:tagLst xmlns:p="http://schemas.openxmlformats.org/presentationml/2006/main">
  <p:tag name="REFSHAPE" val="17137985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REFSHAPE" val="171381892"/>
</p:tagLst>
</file>

<file path=ppt/tags/tag21.xml><?xml version="1.0" encoding="utf-8"?>
<p:tagLst xmlns:p="http://schemas.openxmlformats.org/presentationml/2006/main">
  <p:tag name="REFSHAPE" val="171380668"/>
</p:tagLst>
</file>

<file path=ppt/tags/tag22.xml><?xml version="1.0" encoding="utf-8"?>
<p:tagLst xmlns:p="http://schemas.openxmlformats.org/presentationml/2006/main">
  <p:tag name="REFSHAPE" val="171379852"/>
</p:tagLst>
</file>

<file path=ppt/tags/tag23.xml><?xml version="1.0" encoding="utf-8"?>
<p:tagLst xmlns:p="http://schemas.openxmlformats.org/presentationml/2006/main">
  <p:tag name="KSO_WM_UNIT_PLACING_PICTURE_USER_VIEWPORT" val="{&quot;height&quot;:10800.001574803149,&quot;width&quot;:5208.5102362204725}"/>
  <p:tag name="REFSHAPE" val="171375772"/>
</p:tagLst>
</file>

<file path=ppt/tags/tag24.xml><?xml version="1.0" encoding="utf-8"?>
<p:tagLst xmlns:p="http://schemas.openxmlformats.org/presentationml/2006/main">
  <p:tag name="KSO_WM_UNIT_PLACING_PICTURE_USER_VIEWPORT" val="{&quot;height&quot;:10800.001574803149,&quot;width&quot;:5208.5102362204725}"/>
  <p:tag name="REFSHAPE" val="171376044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i*1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i*2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i*3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i*4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d*1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VALUE" val="1054*1054"/>
  <p:tag name="KSO_WM_UNIT_TYPE" val="d"/>
  <p:tag name="KSO_WM_UNIT_INDEX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i*5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a*1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ISCONTENTSTITLE" val="0"/>
  <p:tag name="KSO_WM_UNIT_PRESET_TEXT" val="小米9&#13;战斗天使"/>
  <p:tag name="KSO_WM_UNIT_NOCLEAR" val="0"/>
  <p:tag name="KSO_WM_UNIT_VALUE" val="10"/>
  <p:tag name="KSO_WM_UNIT_TYPE" val="a"/>
  <p:tag name="KSO_WM_UNIT_INDEX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f*1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PRESET_TEXT" val="更强骁龙855&#13;更快20W无线闪充&#13;两大科技全球首批量产"/>
  <p:tag name="KSO_WM_UNIT_NOCLEAR" val="0"/>
  <p:tag name="KSO_WM_UNIT_VALUE" val="75"/>
  <p:tag name="KSO_WM_UNIT_TYPE" val="f"/>
  <p:tag name="KSO_WM_UNIT_INDEX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i*6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f*2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NOCLEAR" val="0"/>
  <p:tag name="KSO_WM_UNIT_VALUE" val="20"/>
  <p:tag name="KSO_WM_UNIT_TYPE" val="f"/>
  <p:tag name="KSO_WM_UNIT_INDEX" val="2"/>
  <p:tag name="KSO_WM_UNIT_PRESET_TEXT" val="点击此处添加，简单阐述您的观点。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i*7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561_1*i*9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561_1*i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PLACING_PICTURE_USER_VIEWPORT" val="{&quot;height&quot;:10800.001574803149,&quot;width&quot;:5208.5102362204725}"/>
  <p:tag name="REFSHAPE" val="171375772"/>
</p:tagLst>
</file>

<file path=ppt/tags/tag39.xml><?xml version="1.0" encoding="utf-8"?>
<p:tagLst xmlns:p="http://schemas.openxmlformats.org/presentationml/2006/main">
  <p:tag name="KSO_WM_UNIT_PLACING_PICTURE_USER_VIEWPORT" val="{&quot;height&quot;:10800.001574803149,&quot;width&quot;:5208.5102362204725}"/>
  <p:tag name="REFSHAPE" val="171376044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i*7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41.xml><?xml version="1.0" encoding="utf-8"?>
<p:tagLst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561_1*f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561_1*i*9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ISCONTENTSTITLE" val="0"/>
  <p:tag name="KSO_WM_UNIT_PRESET_TEXT" val="点击输入小标题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61_1*a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201561_1*i*13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RESOURCELIBID_ANIM" val="965"/>
  <p:tag name="KSO_WM_UNIT_DIAGRAM_MODELTYPE" val="flashPicture"/>
  <p:tag name="KSO_WM_UNIT_VALUE" val="1504*112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0_1*ζ_h_d*1_1_1"/>
  <p:tag name="KSO_WM_TEMPLATE_CATEGORY" val="mixed"/>
  <p:tag name="KSO_WM_TEMPLATE_INDEX" val="20199730"/>
  <p:tag name="KSO_WM_UNIT_LAYERLEVEL" val="1_1_1"/>
  <p:tag name="KSO_WM_TAG_VERSION" val="1.0"/>
  <p:tag name="KSO_WM_BEAUTIFY_FLAG" val="#wm#"/>
  <p:tag name="PA" val="v5.2.4"/>
  <p:tag name="KSO_WM_UNIT_FLASH_PICTURE_RATE" val="2"/>
  <p:tag name="KSO_WM_UNIT_FLASH_PICTURE_MODE" val="0"/>
</p:tagLst>
</file>

<file path=ppt/tags/tag46.xml><?xml version="1.0" encoding="utf-8"?>
<p:tagLst xmlns:p="http://schemas.openxmlformats.org/presentationml/2006/main">
  <p:tag name="RESOURCELIBID_ANIM" val="965"/>
  <p:tag name="KSO_WM_UNIT_DIAGRAM_MODELTYPE" val="flashPicture"/>
  <p:tag name="KSO_WM_UNIT_VALUE" val="1504*112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0_1*ζ_h_d*1_2_1"/>
  <p:tag name="KSO_WM_TEMPLATE_CATEGORY" val="mixed"/>
  <p:tag name="KSO_WM_TEMPLATE_INDEX" val="20199730"/>
  <p:tag name="KSO_WM_UNIT_LAYERLEVEL" val="1_1_1"/>
  <p:tag name="KSO_WM_TAG_VERSION" val="1.0"/>
  <p:tag name="KSO_WM_BEAUTIFY_FLAG" val="#wm#"/>
  <p:tag name="PA" val="v5.2.4"/>
  <p:tag name="KSO_WM_UNIT_FLASH_PICTURE_RATE" val="2"/>
  <p:tag name="KSO_WM_UNIT_FLASH_PICTURE_MODE" val="0"/>
</p:tagLst>
</file>

<file path=ppt/tags/tag47.xml><?xml version="1.0" encoding="utf-8"?>
<p:tagLst xmlns:p="http://schemas.openxmlformats.org/presentationml/2006/main">
  <p:tag name="RESOURCELIBID_ANIM" val="965"/>
  <p:tag name="KSO_WM_UNIT_DIAGRAM_MODELTYPE" val="flashPicture"/>
  <p:tag name="KSO_WM_UNIT_VALUE" val="1504*112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30_1*ζ_h_d*1_3_1"/>
  <p:tag name="KSO_WM_TEMPLATE_CATEGORY" val="mixed"/>
  <p:tag name="KSO_WM_TEMPLATE_INDEX" val="20199730"/>
  <p:tag name="KSO_WM_UNIT_LAYERLEVEL" val="1_1_1"/>
  <p:tag name="KSO_WM_TAG_VERSION" val="1.0"/>
  <p:tag name="KSO_WM_BEAUTIFY_FLAG" val="#wm#"/>
  <p:tag name="PA" val="v5.2.4"/>
  <p:tag name="KSO_WM_UNIT_FLASH_PICTURE_RATE" val="2"/>
  <p:tag name="KSO_WM_UNIT_FLASH_PICTURE_MODE" val="0"/>
</p:tagLst>
</file>

<file path=ppt/tags/tag48.xml><?xml version="1.0" encoding="utf-8"?>
<p:tagLst xmlns:p="http://schemas.openxmlformats.org/presentationml/2006/main">
  <p:tag name="RESOURCELIBID_ANIM" val="965"/>
  <p:tag name="KSO_WM_UNIT_DIAGRAM_MODELTYPE" val="flashPicture"/>
  <p:tag name="KSO_WM_UNIT_VALUE" val="1504*112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30_1*ζ_h_d*1_4_1"/>
  <p:tag name="KSO_WM_TEMPLATE_CATEGORY" val="mixed"/>
  <p:tag name="KSO_WM_TEMPLATE_INDEX" val="20199730"/>
  <p:tag name="KSO_WM_UNIT_LAYERLEVEL" val="1_1_1"/>
  <p:tag name="KSO_WM_TAG_VERSION" val="1.0"/>
  <p:tag name="KSO_WM_BEAUTIFY_FLAG" val="#wm#"/>
  <p:tag name="PA" val="v5.2.4"/>
  <p:tag name="KSO_WM_UNIT_FLASH_PICTURE_RATE" val="2"/>
  <p:tag name="KSO_WM_UNIT_FLASH_PICTURE_MODE" val="0"/>
</p:tagLst>
</file>

<file path=ppt/tags/tag49.xml><?xml version="1.0" encoding="utf-8"?>
<p:tagLst xmlns:p="http://schemas.openxmlformats.org/presentationml/2006/main">
  <p:tag name="RESOURCELIBID_ANIM" val="965"/>
  <p:tag name="KSO_WM_UNIT_DIAGRAM_MODELTYPE" val="flashPicture"/>
  <p:tag name="KSO_WM_UNIT_VALUE" val="1504*112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30_1*ζ_h_d*1_5_1"/>
  <p:tag name="KSO_WM_TEMPLATE_CATEGORY" val="mixed"/>
  <p:tag name="KSO_WM_TEMPLATE_INDEX" val="20199730"/>
  <p:tag name="KSO_WM_UNIT_LAYERLEVEL" val="1_1_1"/>
  <p:tag name="KSO_WM_TAG_VERSION" val="1.0"/>
  <p:tag name="KSO_WM_BEAUTIFY_FLAG" val="#wm#"/>
  <p:tag name="PA" val="v5.2.4"/>
  <p:tag name="KSO_WM_UNIT_FLASH_PICTURE_RATE" val="2"/>
  <p:tag name="KSO_WM_UNIT_FLASH_PICTURE_MODE" val="0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RESOURCELIBID_ANIM" val="965"/>
  <p:tag name="KSO_WM_UNIT_DIAGRAM_MODELTYPE" val="flashPicture"/>
  <p:tag name="KSO_WM_UNIT_VALUE" val="1504*112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mixed20199730_1*ζ_h_d*1_6_1"/>
  <p:tag name="KSO_WM_TEMPLATE_CATEGORY" val="mixed"/>
  <p:tag name="KSO_WM_TEMPLATE_INDEX" val="20199730"/>
  <p:tag name="KSO_WM_UNIT_LAYERLEVEL" val="1_1_1"/>
  <p:tag name="KSO_WM_TAG_VERSION" val="1.0"/>
  <p:tag name="KSO_WM_BEAUTIFY_FLAG" val="#wm#"/>
  <p:tag name="PA" val="v5.2.4"/>
  <p:tag name="KSO_WM_UNIT_FLASH_PICTURE_RATE" val="2"/>
  <p:tag name="KSO_WM_UNIT_FLASH_PICTURE_MODE" val="0"/>
</p:tagLst>
</file>

<file path=ppt/tags/tag51.xml><?xml version="1.0" encoding="utf-8"?>
<p:tagLst xmlns:p="http://schemas.openxmlformats.org/presentationml/2006/main">
  <p:tag name="RESOURCELIBID_ANIM" val="965"/>
  <p:tag name="KSO_WM_UNIT_DIAGRAM_MODELTYPE" val="flashPicture"/>
  <p:tag name="KSO_WM_UNIT_VALUE" val="1504*112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7_1"/>
  <p:tag name="KSO_WM_UNIT_ID" val="mixed20199730_1*ζ_h_d*1_7_1"/>
  <p:tag name="KSO_WM_TEMPLATE_CATEGORY" val="mixed"/>
  <p:tag name="KSO_WM_TEMPLATE_INDEX" val="20199730"/>
  <p:tag name="KSO_WM_UNIT_LAYERLEVEL" val="1_1_1"/>
  <p:tag name="KSO_WM_TAG_VERSION" val="1.0"/>
  <p:tag name="KSO_WM_BEAUTIFY_FLAG" val="#wm#"/>
  <p:tag name="PA" val="v5.2.4"/>
  <p:tag name="KSO_WM_UNIT_FLASH_PICTURE_RATE" val="2"/>
  <p:tag name="KSO_WM_UNIT_FLASH_PICTURE_MODE" val="0"/>
</p:tagLst>
</file>

<file path=ppt/tags/tag52.xml><?xml version="1.0" encoding="utf-8"?>
<p:tagLst xmlns:p="http://schemas.openxmlformats.org/presentationml/2006/main">
  <p:tag name="RESOURCELIBID_ANIM" val="965"/>
  <p:tag name="KSO_WM_UNIT_DIAGRAM_MODELTYPE" val="flashPicture"/>
  <p:tag name="KSO_WM_UNIT_VALUE" val="1504*112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8_1"/>
  <p:tag name="KSO_WM_UNIT_ID" val="mixed20199730_1*ζ_h_d*1_8_1"/>
  <p:tag name="KSO_WM_TEMPLATE_CATEGORY" val="mixed"/>
  <p:tag name="KSO_WM_TEMPLATE_INDEX" val="20199730"/>
  <p:tag name="KSO_WM_UNIT_LAYERLEVEL" val="1_1_1"/>
  <p:tag name="KSO_WM_TAG_VERSION" val="1.0"/>
  <p:tag name="KSO_WM_BEAUTIFY_FLAG" val="#wm#"/>
  <p:tag name="PA" val="v5.2.4"/>
  <p:tag name="KSO_WM_UNIT_FLASH_PICTURE_RATE" val="2"/>
  <p:tag name="KSO_WM_UNIT_FLASH_PICTURE_MODE" val="0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561_1*i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PLACING_PICTURE_USER_VIEWPORT" val="{&quot;height&quot;:10800.001574803149,&quot;width&quot;:5208.5102362204725}"/>
  <p:tag name="REFSHAPE" val="171375772"/>
</p:tagLst>
</file>

<file path=ppt/tags/tag55.xml><?xml version="1.0" encoding="utf-8"?>
<p:tagLst xmlns:p="http://schemas.openxmlformats.org/presentationml/2006/main">
  <p:tag name="KSO_WM_UNIT_PLACING_PICTURE_USER_VIEWPORT" val="{&quot;height&quot;:10800.001574803149,&quot;width&quot;:5208.5102362204725}"/>
  <p:tag name="REFSHAPE" val="171376044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i*7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561_1*i*9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201561_1*i*13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RESOURCELIBID_ANIM" val="965"/>
  <p:tag name="KSO_WM_UNIT_DIAGRAM_MODELTYPE" val="flashPicture"/>
  <p:tag name="KSO_WM_UNIT_VALUE" val="1504*112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0_1*ζ_h_d*1_1_1"/>
  <p:tag name="KSO_WM_TEMPLATE_CATEGORY" val="mixed"/>
  <p:tag name="KSO_WM_TEMPLATE_INDEX" val="20199730"/>
  <p:tag name="KSO_WM_UNIT_LAYERLEVEL" val="1_1_1"/>
  <p:tag name="KSO_WM_TAG_VERSION" val="1.0"/>
  <p:tag name="KSO_WM_BEAUTIFY_FLAG" val="#wm#"/>
  <p:tag name="PA" val="v5.2.4"/>
  <p:tag name="KSO_WM_UNIT_FLASH_PICTURE_RATE" val="2"/>
  <p:tag name="KSO_WM_UNIT_PLACING_PICTURE_USER_VIEWPORT" val="{&quot;height&quot;:11055,&quot;width&quot;:6195}"/>
  <p:tag name="KSO_WM_UNIT_FLASH_PICTURE_MODE" val="0"/>
</p:tagLst>
</file>

<file path=ppt/tags/tag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0.xml><?xml version="1.0" encoding="utf-8"?>
<p:tagLst xmlns:p="http://schemas.openxmlformats.org/presentationml/2006/main">
  <p:tag name="RESOURCELIBID_ANIM" val="965"/>
  <p:tag name="KSO_WM_UNIT_DIAGRAM_MODELTYPE" val="flashPicture"/>
  <p:tag name="KSO_WM_UNIT_VALUE" val="1504*112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0_1*ζ_h_d*1_2_1"/>
  <p:tag name="KSO_WM_TEMPLATE_CATEGORY" val="mixed"/>
  <p:tag name="KSO_WM_TEMPLATE_INDEX" val="20199730"/>
  <p:tag name="KSO_WM_UNIT_LAYERLEVEL" val="1_1_1"/>
  <p:tag name="KSO_WM_TAG_VERSION" val="1.0"/>
  <p:tag name="KSO_WM_BEAUTIFY_FLAG" val="#wm#"/>
  <p:tag name="PA" val="v5.2.4"/>
  <p:tag name="KSO_WM_UNIT_FLASH_PICTURE_RATE" val="2"/>
  <p:tag name="KSO_WM_UNIT_PLACING_PICTURE_USER_VIEWPORT" val="{&quot;height&quot;:11055,&quot;width&quot;:6225}"/>
  <p:tag name="KSO_WM_UNIT_FLASH_PICTURE_MODE" val="0"/>
</p:tagLst>
</file>

<file path=ppt/tags/tag61.xml><?xml version="1.0" encoding="utf-8"?>
<p:tagLst xmlns:p="http://schemas.openxmlformats.org/presentationml/2006/main">
  <p:tag name="RESOURCELIBID_ANIM" val="965"/>
  <p:tag name="KSO_WM_UNIT_DIAGRAM_MODELTYPE" val="flashPicture"/>
  <p:tag name="KSO_WM_UNIT_VALUE" val="1504*112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30_1*ζ_h_d*1_3_1"/>
  <p:tag name="KSO_WM_TEMPLATE_CATEGORY" val="mixed"/>
  <p:tag name="KSO_WM_TEMPLATE_INDEX" val="20199730"/>
  <p:tag name="KSO_WM_UNIT_LAYERLEVEL" val="1_1_1"/>
  <p:tag name="KSO_WM_TAG_VERSION" val="1.0"/>
  <p:tag name="KSO_WM_BEAUTIFY_FLAG" val="#wm#"/>
  <p:tag name="PA" val="v5.2.4"/>
  <p:tag name="KSO_WM_UNIT_FLASH_PICTURE_RATE" val="2"/>
  <p:tag name="KSO_WM_UNIT_PLACING_PICTURE_USER_VIEWPORT" val="{&quot;height&quot;:11040,&quot;width&quot;:6255}"/>
  <p:tag name="KSO_WM_UNIT_FLASH_PICTURE_MODE" val="0"/>
</p:tagLst>
</file>

<file path=ppt/tags/tag62.xml><?xml version="1.0" encoding="utf-8"?>
<p:tagLst xmlns:p="http://schemas.openxmlformats.org/presentationml/2006/main">
  <p:tag name="RESOURCELIBID_ANIM" val="965"/>
  <p:tag name="KSO_WM_UNIT_DIAGRAM_MODELTYPE" val="flashPicture"/>
  <p:tag name="KSO_WM_UNIT_VALUE" val="1504*112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30_1*ζ_h_d*1_4_1"/>
  <p:tag name="KSO_WM_TEMPLATE_CATEGORY" val="mixed"/>
  <p:tag name="KSO_WM_TEMPLATE_INDEX" val="20199730"/>
  <p:tag name="KSO_WM_UNIT_LAYERLEVEL" val="1_1_1"/>
  <p:tag name="KSO_WM_TAG_VERSION" val="1.0"/>
  <p:tag name="KSO_WM_BEAUTIFY_FLAG" val="#wm#"/>
  <p:tag name="PA" val="v5.2.4"/>
  <p:tag name="KSO_WM_UNIT_FLASH_PICTURE_RATE" val="2"/>
  <p:tag name="KSO_WM_UNIT_PLACING_PICTURE_USER_VIEWPORT" val="{&quot;height&quot;:11040,&quot;width&quot;:6240}"/>
  <p:tag name="KSO_WM_UNIT_FLASH_PICTURE_MODE" val="0"/>
</p:tagLst>
</file>

<file path=ppt/tags/tag63.xml><?xml version="1.0" encoding="utf-8"?>
<p:tagLst xmlns:p="http://schemas.openxmlformats.org/presentationml/2006/main">
  <p:tag name="RESOURCELIBID_ANIM" val="965"/>
  <p:tag name="KSO_WM_UNIT_DIAGRAM_MODELTYPE" val="flashPicture"/>
  <p:tag name="KSO_WM_UNIT_VALUE" val="1504*112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30_1*ζ_h_d*1_5_1"/>
  <p:tag name="KSO_WM_TEMPLATE_CATEGORY" val="mixed"/>
  <p:tag name="KSO_WM_TEMPLATE_INDEX" val="20199730"/>
  <p:tag name="KSO_WM_UNIT_LAYERLEVEL" val="1_1_1"/>
  <p:tag name="KSO_WM_TAG_VERSION" val="1.0"/>
  <p:tag name="KSO_WM_BEAUTIFY_FLAG" val="#wm#"/>
  <p:tag name="PA" val="v5.2.4"/>
  <p:tag name="KSO_WM_UNIT_FLASH_PICTURE_RATE" val="2"/>
  <p:tag name="KSO_WM_UNIT_PLACING_PICTURE_USER_VIEWPORT" val="{&quot;height&quot;:11010,&quot;width&quot;:6255}"/>
  <p:tag name="KSO_WM_UNIT_FLASH_PICTURE_MODE" val="0"/>
</p:tagLst>
</file>

<file path=ppt/tags/tag64.xml><?xml version="1.0" encoding="utf-8"?>
<p:tagLst xmlns:p="http://schemas.openxmlformats.org/presentationml/2006/main">
  <p:tag name="RESOURCELIBID_ANIM" val="965"/>
  <p:tag name="KSO_WM_UNIT_DIAGRAM_MODELTYPE" val="flashPicture"/>
  <p:tag name="KSO_WM_UNIT_VALUE" val="1504*112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mixed20199730_1*ζ_h_d*1_6_1"/>
  <p:tag name="KSO_WM_TEMPLATE_CATEGORY" val="mixed"/>
  <p:tag name="KSO_WM_TEMPLATE_INDEX" val="20199730"/>
  <p:tag name="KSO_WM_UNIT_LAYERLEVEL" val="1_1_1"/>
  <p:tag name="KSO_WM_TAG_VERSION" val="1.0"/>
  <p:tag name="KSO_WM_BEAUTIFY_FLAG" val="#wm#"/>
  <p:tag name="PA" val="v5.2.4"/>
  <p:tag name="KSO_WM_UNIT_FLASH_PICTURE_RATE" val="2"/>
  <p:tag name="KSO_WM_UNIT_PLACING_PICTURE_USER_VIEWPORT" val="{&quot;height&quot;:11100,&quot;width&quot;:6315}"/>
  <p:tag name="KSO_WM_UNIT_FLASH_PICTURE_MODE" val="0"/>
</p:tagLst>
</file>

<file path=ppt/tags/tag65.xml><?xml version="1.0" encoding="utf-8"?>
<p:tagLst xmlns:p="http://schemas.openxmlformats.org/presentationml/2006/main">
  <p:tag name="RESOURCELIBID_ANIM" val="965"/>
  <p:tag name="KSO_WM_UNIT_DIAGRAM_MODELTYPE" val="flashPicture"/>
  <p:tag name="KSO_WM_UNIT_VALUE" val="1504*112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7_1"/>
  <p:tag name="KSO_WM_UNIT_ID" val="mixed20199730_1*ζ_h_d*1_7_1"/>
  <p:tag name="KSO_WM_TEMPLATE_CATEGORY" val="mixed"/>
  <p:tag name="KSO_WM_TEMPLATE_INDEX" val="20199730"/>
  <p:tag name="KSO_WM_UNIT_LAYERLEVEL" val="1_1_1"/>
  <p:tag name="KSO_WM_TAG_VERSION" val="1.0"/>
  <p:tag name="KSO_WM_BEAUTIFY_FLAG" val="#wm#"/>
  <p:tag name="PA" val="v5.2.4"/>
  <p:tag name="KSO_WM_UNIT_FLASH_PICTURE_RATE" val="2"/>
  <p:tag name="KSO_WM_UNIT_PLACING_PICTURE_USER_VIEWPORT" val="{&quot;height&quot;:10980,&quot;width&quot;:6240}"/>
  <p:tag name="KSO_WM_UNIT_FLASH_PICTURE_MODE" val="0"/>
</p:tagLst>
</file>

<file path=ppt/tags/tag66.xml><?xml version="1.0" encoding="utf-8"?>
<p:tagLst xmlns:p="http://schemas.openxmlformats.org/presentationml/2006/main">
  <p:tag name="RESOURCELIBID_ANIM" val="965"/>
  <p:tag name="KSO_WM_UNIT_DIAGRAM_MODELTYPE" val="flashPicture"/>
  <p:tag name="KSO_WM_UNIT_VALUE" val="1504*112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8_1"/>
  <p:tag name="KSO_WM_UNIT_ID" val="mixed20199730_1*ζ_h_d*1_8_1"/>
  <p:tag name="KSO_WM_TEMPLATE_CATEGORY" val="mixed"/>
  <p:tag name="KSO_WM_TEMPLATE_INDEX" val="20199730"/>
  <p:tag name="KSO_WM_UNIT_LAYERLEVEL" val="1_1_1"/>
  <p:tag name="KSO_WM_TAG_VERSION" val="1.0"/>
  <p:tag name="KSO_WM_BEAUTIFY_FLAG" val="#wm#"/>
  <p:tag name="PA" val="v5.2.4"/>
  <p:tag name="KSO_WM_UNIT_FLASH_PICTURE_RATE" val="2"/>
  <p:tag name="KSO_WM_UNIT_PLACING_PICTURE_USER_VIEWPORT" val="{&quot;height&quot;:11115,&quot;width&quot;:6255}"/>
  <p:tag name="KSO_WM_UNIT_FLASH_PICTURE_MODE" val="0"/>
</p:tagLst>
</file>

<file path=ppt/tags/tag67.xml><?xml version="1.0" encoding="utf-8"?>
<p:tagLst xmlns:p="http://schemas.openxmlformats.org/presentationml/2006/main">
  <p:tag name="RESOURCELIBID_ANIM" val="965"/>
  <p:tag name="KSO_WM_UNIT_DIAGRAM_MODELTYPE" val="flashPicture"/>
  <p:tag name="KSO_WM_UNIT_VALUE" val="1504*112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9_1"/>
  <p:tag name="KSO_WM_UNIT_ID" val="mixed20199730_1*ζ_h_d*1_9_1"/>
  <p:tag name="KSO_WM_TEMPLATE_CATEGORY" val="mixed"/>
  <p:tag name="KSO_WM_TEMPLATE_INDEX" val="20199730"/>
  <p:tag name="KSO_WM_UNIT_LAYERLEVEL" val="1_1_1"/>
  <p:tag name="KSO_WM_TAG_VERSION" val="1.0"/>
  <p:tag name="KSO_WM_BEAUTIFY_FLAG" val="#wm#"/>
  <p:tag name="PA" val="v5.2.4"/>
  <p:tag name="KSO_WM_UNIT_FLASH_PICTURE_RATE" val="2"/>
  <p:tag name="KSO_WM_UNIT_PLACING_PICTURE_USER_VIEWPORT" val="{&quot;height&quot;:11040,&quot;width&quot;:6225}"/>
  <p:tag name="KSO_WM_UNIT_FLASH_PICTURE_MODE" val="0"/>
</p:tagLst>
</file>

<file path=ppt/tags/tag68.xml><?xml version="1.0" encoding="utf-8"?>
<p:tagLst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561_1*f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ISCONTENTSTITLE" val="0"/>
  <p:tag name="KSO_WM_UNIT_PRESET_TEXT" val="点击输入小标题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61_1*a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PLACING_PICTURE_USER_VIEWPORT" val="{&quot;height&quot;:10800.001574803149,&quot;width&quot;:5208.5102362204725}"/>
  <p:tag name="REFSHAPE" val="171375772"/>
</p:tagLst>
</file>

<file path=ppt/tags/tag70.xml><?xml version="1.0" encoding="utf-8"?>
<p:tagLst xmlns:p="http://schemas.openxmlformats.org/presentationml/2006/main">
  <p:tag name="KSO_WM_UNIT_DIAGRAM_MODELTYPE" val="stripeEnum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l1-1"/>
  <p:tag name="KSO_WM_UNIT_TYPE" val="l_h_a"/>
  <p:tag name="KSO_WM_UNIT_INDEX" val="1_1_1"/>
  <p:tag name="KSO_WM_UNIT_ID" val="diagram20198924_3*l_h_a*1_1_1"/>
  <p:tag name="KSO_WM_TEMPLATE_CATEGORY" val="diagram"/>
  <p:tag name="KSO_WM_TEMPLATE_INDEX" val="2019892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71.xml><?xml version="1.0" encoding="utf-8"?>
<p:tagLst xmlns:p="http://schemas.openxmlformats.org/presentationml/2006/main">
  <p:tag name="KSO_WM_UNIT_DIAGRAM_MODELTYPE" val="stripeEnum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l1-1"/>
  <p:tag name="KSO_WM_UNIT_TYPE" val="l_h_f"/>
  <p:tag name="KSO_WM_UNIT_INDEX" val="1_1_1"/>
  <p:tag name="KSO_WM_UNIT_ID" val="diagram20198924_3*l_h_f*1_1_1"/>
  <p:tag name="KSO_WM_TEMPLATE_CATEGORY" val="diagram"/>
  <p:tag name="KSO_WM_TEMPLATE_INDEX" val="2019892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  <p:tag name="KSO_WM_UNIT_USESOURCEFORMAT_APPLY" val="1"/>
</p:tagLst>
</file>

<file path=ppt/tags/tag72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98924_3*l_h_i*1_1_1"/>
  <p:tag name="KSO_WM_TEMPLATE_CATEGORY" val="diagram"/>
  <p:tag name="KSO_WM_TEMPLATE_INDEX" val="2019892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3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98924_3*l_h_i*1_1_2"/>
  <p:tag name="KSO_WM_TEMPLATE_CATEGORY" val="diagram"/>
  <p:tag name="KSO_WM_TEMPLATE_INDEX" val="2019892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4.xml><?xml version="1.0" encoding="utf-8"?>
<p:tagLst xmlns:p="http://schemas.openxmlformats.org/presentationml/2006/main">
  <p:tag name="KSO_WM_SLIDE_ID" val="diagram20198924_3"/>
  <p:tag name="KSO_WM_TEMPLATE_SUBCATEGORY" val="22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900.387*205.958"/>
  <p:tag name="KSO_WM_SLIDE_POSITION" val="29.8064*167.021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198924"/>
  <p:tag name="KSO_WM_SLIDE_LAYOUT" val="l"/>
  <p:tag name="KSO_WM_SLIDE_LAYOUT_CNT" val="1"/>
</p:tagLst>
</file>

<file path=ppt/tags/tag75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98924_3*l_h_i*1_2_1"/>
  <p:tag name="KSO_WM_TEMPLATE_CATEGORY" val="diagram"/>
  <p:tag name="KSO_WM_TEMPLATE_INDEX" val="20198924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UNIT_DIAGRAM_MODELTYPE" val="stripeEnum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l1-1"/>
  <p:tag name="KSO_WM_UNIT_TYPE" val="l_h_a"/>
  <p:tag name="KSO_WM_UNIT_INDEX" val="1_2_1"/>
  <p:tag name="KSO_WM_UNIT_ID" val="diagram20198924_3*l_h_a*1_2_1"/>
  <p:tag name="KSO_WM_TEMPLATE_CATEGORY" val="diagram"/>
  <p:tag name="KSO_WM_TEMPLATE_INDEX" val="2019892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UNIT_DIAGRAM_MODELTYPE" val="stripeEnum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l1-1"/>
  <p:tag name="KSO_WM_UNIT_TYPE" val="l_h_f"/>
  <p:tag name="KSO_WM_UNIT_INDEX" val="1_2_1"/>
  <p:tag name="KSO_WM_UNIT_ID" val="diagram20198924_3*l_h_f*1_2_1"/>
  <p:tag name="KSO_WM_TEMPLATE_CATEGORY" val="diagram"/>
  <p:tag name="KSO_WM_TEMPLATE_INDEX" val="2019892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  <p:tag name="KSO_WM_UNIT_USESOURCEFORMAT_APPLY" val="1"/>
</p:tagLst>
</file>

<file path=ppt/tags/tag78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98924_3*l_h_i*1_2_2"/>
  <p:tag name="KSO_WM_TEMPLATE_CATEGORY" val="diagram"/>
  <p:tag name="KSO_WM_TEMPLATE_INDEX" val="20198924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9.xml><?xml version="1.0" encoding="utf-8"?>
<p:tagLst xmlns:p="http://schemas.openxmlformats.org/presentationml/2006/main">
  <p:tag name="KSO_WM_SLIDE_ID" val="diagram20198924_3"/>
  <p:tag name="KSO_WM_TEMPLATE_SUBCATEGORY" val="22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900.387*205.958"/>
  <p:tag name="KSO_WM_SLIDE_POSITION" val="29.8064*167.021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198924"/>
  <p:tag name="KSO_WM_SLIDE_LAYOUT" val="l"/>
  <p:tag name="KSO_WM_SLIDE_LAYOUT_CNT" val="1"/>
</p:tagLst>
</file>

<file path=ppt/tags/tag8.xml><?xml version="1.0" encoding="utf-8"?>
<p:tagLst xmlns:p="http://schemas.openxmlformats.org/presentationml/2006/main">
  <p:tag name="KSO_WM_UNIT_PLACING_PICTURE_USER_VIEWPORT" val="{&quot;height&quot;:10800.001574803149,&quot;width&quot;:5208.5102362204725}"/>
  <p:tag name="REFSHAPE" val="171376044"/>
</p:tagLst>
</file>

<file path=ppt/tags/tag80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98924_3*l_h_i*1_2_1"/>
  <p:tag name="KSO_WM_TEMPLATE_CATEGORY" val="diagram"/>
  <p:tag name="KSO_WM_TEMPLATE_INDEX" val="20198924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UNIT_DIAGRAM_MODELTYPE" val="stripeEnum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l1-1"/>
  <p:tag name="KSO_WM_UNIT_TYPE" val="l_h_a"/>
  <p:tag name="KSO_WM_UNIT_INDEX" val="1_2_1"/>
  <p:tag name="KSO_WM_UNIT_ID" val="diagram20198924_3*l_h_a*1_2_1"/>
  <p:tag name="KSO_WM_TEMPLATE_CATEGORY" val="diagram"/>
  <p:tag name="KSO_WM_TEMPLATE_INDEX" val="2019892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82.xml><?xml version="1.0" encoding="utf-8"?>
<p:tagLst xmlns:p="http://schemas.openxmlformats.org/presentationml/2006/main">
  <p:tag name="KSO_WM_UNIT_DIAGRAM_MODELTYPE" val="stripeEnum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l1-1"/>
  <p:tag name="KSO_WM_UNIT_TYPE" val="l_h_f"/>
  <p:tag name="KSO_WM_UNIT_INDEX" val="1_2_1"/>
  <p:tag name="KSO_WM_UNIT_ID" val="diagram20198924_3*l_h_f*1_2_1"/>
  <p:tag name="KSO_WM_TEMPLATE_CATEGORY" val="diagram"/>
  <p:tag name="KSO_WM_TEMPLATE_INDEX" val="2019892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  <p:tag name="KSO_WM_UNIT_USESOURCEFORMAT_APPLY" val="1"/>
</p:tagLst>
</file>

<file path=ppt/tags/tag83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98924_3*l_h_i*1_2_2"/>
  <p:tag name="KSO_WM_TEMPLATE_CATEGORY" val="diagram"/>
  <p:tag name="KSO_WM_TEMPLATE_INDEX" val="20198924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84.xml><?xml version="1.0" encoding="utf-8"?>
<p:tagLst xmlns:p="http://schemas.openxmlformats.org/presentationml/2006/main">
  <p:tag name="KSO_WM_SLIDE_ID" val="diagram20198924_3"/>
  <p:tag name="KSO_WM_TEMPLATE_SUBCATEGORY" val="22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900.387*205.958"/>
  <p:tag name="KSO_WM_SLIDE_POSITION" val="29.8064*167.021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198924"/>
  <p:tag name="KSO_WM_SLIDE_LAYOUT" val="l"/>
  <p:tag name="KSO_WM_SLIDE_LAYOUT_CNT" val="1"/>
</p:tagLst>
</file>

<file path=ppt/tags/tag85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98924_3*l_h_i*1_3_1"/>
  <p:tag name="KSO_WM_TEMPLATE_CATEGORY" val="diagram"/>
  <p:tag name="KSO_WM_TEMPLATE_INDEX" val="20198924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86.xml><?xml version="1.0" encoding="utf-8"?>
<p:tagLst xmlns:p="http://schemas.openxmlformats.org/presentationml/2006/main">
  <p:tag name="KSO_WM_UNIT_DIAGRAM_MODELTYPE" val="stripeEnum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l1-1"/>
  <p:tag name="KSO_WM_UNIT_TYPE" val="l_h_a"/>
  <p:tag name="KSO_WM_UNIT_INDEX" val="1_3_1"/>
  <p:tag name="KSO_WM_UNIT_ID" val="diagram20198924_3*l_h_a*1_3_1"/>
  <p:tag name="KSO_WM_TEMPLATE_CATEGORY" val="diagram"/>
  <p:tag name="KSO_WM_TEMPLATE_INDEX" val="2019892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87.xml><?xml version="1.0" encoding="utf-8"?>
<p:tagLst xmlns:p="http://schemas.openxmlformats.org/presentationml/2006/main">
  <p:tag name="KSO_WM_UNIT_DIAGRAM_MODELTYPE" val="stripeEnum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l1-1"/>
  <p:tag name="KSO_WM_UNIT_TYPE" val="l_h_f"/>
  <p:tag name="KSO_WM_UNIT_INDEX" val="1_3_1"/>
  <p:tag name="KSO_WM_UNIT_ID" val="diagram20198924_3*l_h_f*1_3_1"/>
  <p:tag name="KSO_WM_TEMPLATE_CATEGORY" val="diagram"/>
  <p:tag name="KSO_WM_TEMPLATE_INDEX" val="2019892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  <p:tag name="KSO_WM_UNIT_USESOURCEFORMAT_APPLY" val="1"/>
</p:tagLst>
</file>

<file path=ppt/tags/tag88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98924_3*l_h_i*1_3_2"/>
  <p:tag name="KSO_WM_TEMPLATE_CATEGORY" val="diagram"/>
  <p:tag name="KSO_WM_TEMPLATE_INDEX" val="20198924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89.xml><?xml version="1.0" encoding="utf-8"?>
<p:tagLst xmlns:p="http://schemas.openxmlformats.org/presentationml/2006/main">
  <p:tag name="KSO_WM_SLIDE_ID" val="diagram20198924_3"/>
  <p:tag name="KSO_WM_TEMPLATE_SUBCATEGORY" val="22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900.387*205.958"/>
  <p:tag name="KSO_WM_SLIDE_POSITION" val="29.8064*167.021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198924"/>
  <p:tag name="KSO_WM_SLIDE_LAYOUT" val="l"/>
  <p:tag name="KSO_WM_SLIDE_LAYOUT_CNT" val="1"/>
</p:tagLst>
</file>

<file path=ppt/tags/tag9.xml><?xml version="1.0" encoding="utf-8"?>
<p:tagLst xmlns:p="http://schemas.openxmlformats.org/presentationml/2006/main">
  <p:tag name="REFSHAPE" val="171382164"/>
</p:tagLst>
</file>

<file path=ppt/tags/tag90.xml><?xml version="1.0" encoding="utf-8"?>
<p:tagLst xmlns:p="http://schemas.openxmlformats.org/presentationml/2006/main">
  <p:tag name="KSO_WM_UNIT_DIAGRAM_MODELTYPE" val="stripeEnum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l1-1"/>
  <p:tag name="KSO_WM_UNIT_TYPE" val="l_h_a"/>
  <p:tag name="KSO_WM_UNIT_INDEX" val="1_4_1"/>
  <p:tag name="KSO_WM_UNIT_ID" val="diagram20198924_3*l_h_a*1_4_1"/>
  <p:tag name="KSO_WM_TEMPLATE_CATEGORY" val="diagram"/>
  <p:tag name="KSO_WM_TEMPLATE_INDEX" val="2019892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91.xml><?xml version="1.0" encoding="utf-8"?>
<p:tagLst xmlns:p="http://schemas.openxmlformats.org/presentationml/2006/main">
  <p:tag name="KSO_WM_UNIT_DIAGRAM_MODELTYPE" val="stripeEnum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l1-1"/>
  <p:tag name="KSO_WM_UNIT_TYPE" val="l_h_f"/>
  <p:tag name="KSO_WM_UNIT_INDEX" val="1_4_1"/>
  <p:tag name="KSO_WM_UNIT_ID" val="diagram20198924_3*l_h_f*1_4_1"/>
  <p:tag name="KSO_WM_TEMPLATE_CATEGORY" val="diagram"/>
  <p:tag name="KSO_WM_TEMPLATE_INDEX" val="2019892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  <p:tag name="KSO_WM_UNIT_USESOURCEFORMAT_APPLY" val="1"/>
</p:tagLst>
</file>

<file path=ppt/tags/tag92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98924_3*l_h_i*1_1_1"/>
  <p:tag name="KSO_WM_TEMPLATE_CATEGORY" val="diagram"/>
  <p:tag name="KSO_WM_TEMPLATE_INDEX" val="2019892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3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98924_3*l_h_i*1_4_1"/>
  <p:tag name="KSO_WM_TEMPLATE_CATEGORY" val="diagram"/>
  <p:tag name="KSO_WM_TEMPLATE_INDEX" val="20198924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4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98924_3*l_h_i*1_4_2"/>
  <p:tag name="KSO_WM_TEMPLATE_CATEGORY" val="diagram"/>
  <p:tag name="KSO_WM_TEMPLATE_INDEX" val="20198924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5.xml><?xml version="1.0" encoding="utf-8"?>
<p:tagLst xmlns:p="http://schemas.openxmlformats.org/presentationml/2006/main">
  <p:tag name="KSO_WM_SLIDE_ID" val="diagram20198924_3"/>
  <p:tag name="KSO_WM_TEMPLATE_SUBCATEGORY" val="22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900.387*205.958"/>
  <p:tag name="KSO_WM_SLIDE_POSITION" val="29.8064*167.021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198924"/>
  <p:tag name="KSO_WM_SLIDE_LAYOUT" val="l"/>
  <p:tag name="KSO_WM_SLIDE_LAYOUT_CNT" val="1"/>
</p:tagLst>
</file>

<file path=ppt/tags/tag96.xml><?xml version="1.0" encoding="utf-8"?>
<p:tagLst xmlns:p="http://schemas.openxmlformats.org/presentationml/2006/main">
  <p:tag name="KSO_WM_SLIDE_ID" val="diagram20198924_3"/>
  <p:tag name="KSO_WM_TEMPLATE_SUBCATEGORY" val="22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900.387*205.958"/>
  <p:tag name="KSO_WM_SLIDE_POSITION" val="29.8064*167.021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198924"/>
  <p:tag name="KSO_WM_SLIDE_LAYOUT" val="l"/>
  <p:tag name="KSO_WM_SLIDE_LAYOUT_CNT" val="1"/>
</p:tagLst>
</file>

<file path=ppt/tags/tag9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88C9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88C9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997</Words>
  <Application>WPS 演示</Application>
  <PresentationFormat>宽屏</PresentationFormat>
  <Paragraphs>140</Paragraphs>
  <Slides>12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微软雅黑 Light</vt:lpstr>
      <vt:lpstr>Arial Unicode MS</vt:lpstr>
      <vt:lpstr>Arial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Epo ch</dc:creator>
  <cp:lastModifiedBy>张亮</cp:lastModifiedBy>
  <cp:revision>55</cp:revision>
  <dcterms:created xsi:type="dcterms:W3CDTF">2021-06-20T11:08:00Z</dcterms:created>
  <dcterms:modified xsi:type="dcterms:W3CDTF">2021-06-20T12:34:40Z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2052-11.1.0.10578</vt:lpwstr>
  </property>
  <property fmtid="{D5CDD505-2E9C-101B-9397-08002B2CF9AE}" pid="3" name="ICV">
    <vt:lpwstr>71A54C26A74746DD871E9B4B5884D310</vt:lpwstr>
  </property>
  <property fmtid="{D5CDD505-2E9C-101B-9397-08002B2CF9AE}" pid="4" name="KSOSaveFontToCloudKey">
    <vt:lpwstr>236043165_embed</vt:lpwstr>
  </property>
</Properties>
</file>